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  <p:sldMasterId id="2147483734" r:id="rId2"/>
  </p:sldMasterIdLst>
  <p:notesMasterIdLst>
    <p:notesMasterId r:id="rId13"/>
  </p:notesMasterIdLst>
  <p:sldIdLst>
    <p:sldId id="359" r:id="rId3"/>
    <p:sldId id="361" r:id="rId4"/>
    <p:sldId id="362" r:id="rId5"/>
    <p:sldId id="372" r:id="rId6"/>
    <p:sldId id="363" r:id="rId7"/>
    <p:sldId id="373" r:id="rId8"/>
    <p:sldId id="367" r:id="rId9"/>
    <p:sldId id="376" r:id="rId10"/>
    <p:sldId id="375" r:id="rId11"/>
    <p:sldId id="374" r:id="rId12"/>
  </p:sldIdLst>
  <p:sldSz cx="24384000" cy="13716000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Lato Medium" panose="020B0604020202020204" charset="0"/>
      <p:regular r:id="rId18"/>
      <p:italic r:id="rId19"/>
    </p:embeddedFont>
    <p:embeddedFont>
      <p:font typeface="Open Sans" panose="020B0604020202020204" charset="0"/>
      <p:regular r:id="rId20"/>
      <p:bold r:id="rId21"/>
      <p:italic r:id="rId22"/>
      <p:bold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Open Sans bold" panose="020B0604020202020204" charset="0"/>
      <p:bold r:id="rId34"/>
    </p:embeddedFont>
    <p:embeddedFont>
      <p:font typeface="Lato Light" panose="020B0604020202020204" charset="0"/>
      <p:regular r:id="rId35"/>
      <p:italic r:id="rId36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39B5CBBC-43C3-4DAB-9FCD-83E6F63A3576}">
          <p14:sldIdLst>
            <p14:sldId id="359"/>
            <p14:sldId id="361"/>
            <p14:sldId id="362"/>
            <p14:sldId id="372"/>
            <p14:sldId id="363"/>
            <p14:sldId id="373"/>
            <p14:sldId id="367"/>
            <p14:sldId id="376"/>
            <p14:sldId id="375"/>
            <p14:sldId id="3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FB9FF"/>
    <a:srgbClr val="F36329"/>
    <a:srgbClr val="D8531E"/>
    <a:srgbClr val="194274"/>
    <a:srgbClr val="679DDE"/>
    <a:srgbClr val="00B2EA"/>
    <a:srgbClr val="E94C0D"/>
    <a:srgbClr val="E2E2E2"/>
    <a:srgbClr val="00A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07" autoAdjust="0"/>
    <p:restoredTop sz="94561" autoAdjust="0"/>
  </p:normalViewPr>
  <p:slideViewPr>
    <p:cSldViewPr snapToGrid="0">
      <p:cViewPr varScale="1">
        <p:scale>
          <a:sx n="44" d="100"/>
          <a:sy n="44" d="100"/>
        </p:scale>
        <p:origin x="566" y="144"/>
      </p:cViewPr>
      <p:guideLst>
        <p:guide orient="horz" pos="4320"/>
        <p:guide pos="76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1992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2B26-72A8-4ADF-8CB5-18D6E5C88440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ADAC1CF1-C7CF-4448-A100-762102AD6B51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Web Application</a:t>
          </a:r>
        </a:p>
      </dgm:t>
    </dgm:pt>
    <dgm:pt modelId="{999596AC-AA98-454C-8B26-1802B8CD2C29}" type="parTrans" cxnId="{3D30008F-6BD6-44EA-A283-7675F4819773}">
      <dgm:prSet/>
      <dgm:spPr/>
      <dgm:t>
        <a:bodyPr/>
        <a:lstStyle/>
        <a:p>
          <a:endParaRPr lang="en-US"/>
        </a:p>
      </dgm:t>
    </dgm:pt>
    <dgm:pt modelId="{76103177-1DF8-434D-B66F-3A84A33F7E00}" type="sibTrans" cxnId="{3D30008F-6BD6-44EA-A283-7675F4819773}">
      <dgm:prSet/>
      <dgm:spPr/>
      <dgm:t>
        <a:bodyPr/>
        <a:lstStyle/>
        <a:p>
          <a:endParaRPr lang="en-US"/>
        </a:p>
      </dgm:t>
    </dgm:pt>
    <dgm:pt modelId="{39E9CE3C-2E7E-45ED-919B-74C2BF4ACF7C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REST API</a:t>
          </a:r>
        </a:p>
      </dgm:t>
    </dgm:pt>
    <dgm:pt modelId="{34BC5F64-EC62-4BE6-8E5D-2D50E658F25E}" type="parTrans" cxnId="{378292B7-BD33-4FC7-B52F-818C4A695E4A}">
      <dgm:prSet/>
      <dgm:spPr/>
      <dgm:t>
        <a:bodyPr/>
        <a:lstStyle/>
        <a:p>
          <a:endParaRPr lang="en-US"/>
        </a:p>
      </dgm:t>
    </dgm:pt>
    <dgm:pt modelId="{43449A6D-147A-49F6-ACEB-28301FEA15D8}" type="sibTrans" cxnId="{378292B7-BD33-4FC7-B52F-818C4A695E4A}">
      <dgm:prSet/>
      <dgm:spPr/>
      <dgm:t>
        <a:bodyPr/>
        <a:lstStyle/>
        <a:p>
          <a:endParaRPr lang="en-US"/>
        </a:p>
      </dgm:t>
    </dgm:pt>
    <dgm:pt modelId="{6AA56DDB-ABEA-4245-A6E3-05E003B740E0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Data Access Layer</a:t>
          </a:r>
        </a:p>
      </dgm:t>
    </dgm:pt>
    <dgm:pt modelId="{2E176D34-C052-44CB-BFBC-D23364D81200}" type="parTrans" cxnId="{F23E5A38-7DCC-478E-B2CC-50F8B43805A4}">
      <dgm:prSet/>
      <dgm:spPr/>
      <dgm:t>
        <a:bodyPr/>
        <a:lstStyle/>
        <a:p>
          <a:endParaRPr lang="en-US"/>
        </a:p>
      </dgm:t>
    </dgm:pt>
    <dgm:pt modelId="{0113CCD8-1CA1-473E-9B44-AF8C59E59AC6}" type="sibTrans" cxnId="{F23E5A38-7DCC-478E-B2CC-50F8B43805A4}">
      <dgm:prSet/>
      <dgm:spPr/>
      <dgm:t>
        <a:bodyPr/>
        <a:lstStyle/>
        <a:p>
          <a:endParaRPr lang="en-US"/>
        </a:p>
      </dgm:t>
    </dgm:pt>
    <dgm:pt modelId="{D338BDA4-07E5-47B2-9617-07E241782BDB}" type="pres">
      <dgm:prSet presAssocID="{D10C2B26-72A8-4ADF-8CB5-18D6E5C88440}" presName="outerComposite" presStyleCnt="0">
        <dgm:presLayoutVars>
          <dgm:chMax val="5"/>
          <dgm:dir/>
          <dgm:resizeHandles val="exact"/>
        </dgm:presLayoutVars>
      </dgm:prSet>
      <dgm:spPr/>
    </dgm:pt>
    <dgm:pt modelId="{D8F3D2E6-5A7E-485D-8C4A-B83C99CE5202}" type="pres">
      <dgm:prSet presAssocID="{D10C2B26-72A8-4ADF-8CB5-18D6E5C88440}" presName="dummyMaxCanvas" presStyleCnt="0">
        <dgm:presLayoutVars/>
      </dgm:prSet>
      <dgm:spPr/>
    </dgm:pt>
    <dgm:pt modelId="{6FD949E8-3CBF-49FE-ABA7-C730FF11916E}" type="pres">
      <dgm:prSet presAssocID="{D10C2B26-72A8-4ADF-8CB5-18D6E5C88440}" presName="ThreeNodes_1" presStyleLbl="node1" presStyleIdx="0" presStyleCnt="3">
        <dgm:presLayoutVars>
          <dgm:bulletEnabled val="1"/>
        </dgm:presLayoutVars>
      </dgm:prSet>
      <dgm:spPr/>
    </dgm:pt>
    <dgm:pt modelId="{4A4FE1F8-9F9A-4D19-90C5-502D4E360E64}" type="pres">
      <dgm:prSet presAssocID="{D10C2B26-72A8-4ADF-8CB5-18D6E5C88440}" presName="ThreeNodes_2" presStyleLbl="node1" presStyleIdx="1" presStyleCnt="3">
        <dgm:presLayoutVars>
          <dgm:bulletEnabled val="1"/>
        </dgm:presLayoutVars>
      </dgm:prSet>
      <dgm:spPr/>
    </dgm:pt>
    <dgm:pt modelId="{50F390F9-C079-47BD-8546-FCFB3D842A98}" type="pres">
      <dgm:prSet presAssocID="{D10C2B26-72A8-4ADF-8CB5-18D6E5C88440}" presName="ThreeNodes_3" presStyleLbl="node1" presStyleIdx="2" presStyleCnt="3">
        <dgm:presLayoutVars>
          <dgm:bulletEnabled val="1"/>
        </dgm:presLayoutVars>
      </dgm:prSet>
      <dgm:spPr/>
    </dgm:pt>
    <dgm:pt modelId="{57CF5794-4797-4CEB-801C-3B2E4B6C74CE}" type="pres">
      <dgm:prSet presAssocID="{D10C2B26-72A8-4ADF-8CB5-18D6E5C88440}" presName="ThreeConn_1-2" presStyleLbl="fgAccFollowNode1" presStyleIdx="0" presStyleCnt="2">
        <dgm:presLayoutVars>
          <dgm:bulletEnabled val="1"/>
        </dgm:presLayoutVars>
      </dgm:prSet>
      <dgm:spPr/>
    </dgm:pt>
    <dgm:pt modelId="{1DF17D97-6785-40C3-B528-9170A39B0AF0}" type="pres">
      <dgm:prSet presAssocID="{D10C2B26-72A8-4ADF-8CB5-18D6E5C88440}" presName="ThreeConn_2-3" presStyleLbl="fgAccFollowNode1" presStyleIdx="1" presStyleCnt="2">
        <dgm:presLayoutVars>
          <dgm:bulletEnabled val="1"/>
        </dgm:presLayoutVars>
      </dgm:prSet>
      <dgm:spPr/>
    </dgm:pt>
    <dgm:pt modelId="{BC72202D-99FC-4F20-962E-7CEB0112FE7A}" type="pres">
      <dgm:prSet presAssocID="{D10C2B26-72A8-4ADF-8CB5-18D6E5C88440}" presName="ThreeNodes_1_text" presStyleLbl="node1" presStyleIdx="2" presStyleCnt="3">
        <dgm:presLayoutVars>
          <dgm:bulletEnabled val="1"/>
        </dgm:presLayoutVars>
      </dgm:prSet>
      <dgm:spPr/>
    </dgm:pt>
    <dgm:pt modelId="{BE15B56A-A512-4F28-BD38-B222DF9FD3DD}" type="pres">
      <dgm:prSet presAssocID="{D10C2B26-72A8-4ADF-8CB5-18D6E5C88440}" presName="ThreeNodes_2_text" presStyleLbl="node1" presStyleIdx="2" presStyleCnt="3">
        <dgm:presLayoutVars>
          <dgm:bulletEnabled val="1"/>
        </dgm:presLayoutVars>
      </dgm:prSet>
      <dgm:spPr/>
    </dgm:pt>
    <dgm:pt modelId="{E50FBE86-3A43-4B93-B4E2-09A72C2A8BF5}" type="pres">
      <dgm:prSet presAssocID="{D10C2B26-72A8-4ADF-8CB5-18D6E5C88440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8194F403-8676-44EC-953C-8C530D1883C8}" type="presOf" srcId="{ADAC1CF1-C7CF-4448-A100-762102AD6B51}" destId="{BC72202D-99FC-4F20-962E-7CEB0112FE7A}" srcOrd="1" destOrd="0" presId="urn:microsoft.com/office/officeart/2005/8/layout/vProcess5"/>
    <dgm:cxn modelId="{C6D14424-9C50-4E05-8D67-C795347D3332}" type="presOf" srcId="{6AA56DDB-ABEA-4245-A6E3-05E003B740E0}" destId="{50F390F9-C079-47BD-8546-FCFB3D842A98}" srcOrd="0" destOrd="0" presId="urn:microsoft.com/office/officeart/2005/8/layout/vProcess5"/>
    <dgm:cxn modelId="{F23E5A38-7DCC-478E-B2CC-50F8B43805A4}" srcId="{D10C2B26-72A8-4ADF-8CB5-18D6E5C88440}" destId="{6AA56DDB-ABEA-4245-A6E3-05E003B740E0}" srcOrd="2" destOrd="0" parTransId="{2E176D34-C052-44CB-BFBC-D23364D81200}" sibTransId="{0113CCD8-1CA1-473E-9B44-AF8C59E59AC6}"/>
    <dgm:cxn modelId="{AB190255-C818-48AE-82D6-5528ADC27463}" type="presOf" srcId="{39E9CE3C-2E7E-45ED-919B-74C2BF4ACF7C}" destId="{BE15B56A-A512-4F28-BD38-B222DF9FD3DD}" srcOrd="1" destOrd="0" presId="urn:microsoft.com/office/officeart/2005/8/layout/vProcess5"/>
    <dgm:cxn modelId="{7EA75383-1413-4523-AE19-17DA64A95228}" type="presOf" srcId="{6AA56DDB-ABEA-4245-A6E3-05E003B740E0}" destId="{E50FBE86-3A43-4B93-B4E2-09A72C2A8BF5}" srcOrd="1" destOrd="0" presId="urn:microsoft.com/office/officeart/2005/8/layout/vProcess5"/>
    <dgm:cxn modelId="{4EA72488-56FA-4D28-9501-50E7DD34A630}" type="presOf" srcId="{43449A6D-147A-49F6-ACEB-28301FEA15D8}" destId="{1DF17D97-6785-40C3-B528-9170A39B0AF0}" srcOrd="0" destOrd="0" presId="urn:microsoft.com/office/officeart/2005/8/layout/vProcess5"/>
    <dgm:cxn modelId="{3D30008F-6BD6-44EA-A283-7675F4819773}" srcId="{D10C2B26-72A8-4ADF-8CB5-18D6E5C88440}" destId="{ADAC1CF1-C7CF-4448-A100-762102AD6B51}" srcOrd="0" destOrd="0" parTransId="{999596AC-AA98-454C-8B26-1802B8CD2C29}" sibTransId="{76103177-1DF8-434D-B66F-3A84A33F7E00}"/>
    <dgm:cxn modelId="{AD9E1AA3-6C05-415B-80E5-F64A46FD277D}" type="presOf" srcId="{ADAC1CF1-C7CF-4448-A100-762102AD6B51}" destId="{6FD949E8-3CBF-49FE-ABA7-C730FF11916E}" srcOrd="0" destOrd="0" presId="urn:microsoft.com/office/officeart/2005/8/layout/vProcess5"/>
    <dgm:cxn modelId="{460C99B1-F587-4FDB-90FD-2199886BA3EC}" type="presOf" srcId="{76103177-1DF8-434D-B66F-3A84A33F7E00}" destId="{57CF5794-4797-4CEB-801C-3B2E4B6C74CE}" srcOrd="0" destOrd="0" presId="urn:microsoft.com/office/officeart/2005/8/layout/vProcess5"/>
    <dgm:cxn modelId="{378292B7-BD33-4FC7-B52F-818C4A695E4A}" srcId="{D10C2B26-72A8-4ADF-8CB5-18D6E5C88440}" destId="{39E9CE3C-2E7E-45ED-919B-74C2BF4ACF7C}" srcOrd="1" destOrd="0" parTransId="{34BC5F64-EC62-4BE6-8E5D-2D50E658F25E}" sibTransId="{43449A6D-147A-49F6-ACEB-28301FEA15D8}"/>
    <dgm:cxn modelId="{AAC764C2-0C1F-4121-B731-42D28FBB56AE}" type="presOf" srcId="{39E9CE3C-2E7E-45ED-919B-74C2BF4ACF7C}" destId="{4A4FE1F8-9F9A-4D19-90C5-502D4E360E64}" srcOrd="0" destOrd="0" presId="urn:microsoft.com/office/officeart/2005/8/layout/vProcess5"/>
    <dgm:cxn modelId="{5DFCCEC8-1FC3-40B9-BB26-902D1990493A}" type="presOf" srcId="{D10C2B26-72A8-4ADF-8CB5-18D6E5C88440}" destId="{D338BDA4-07E5-47B2-9617-07E241782BDB}" srcOrd="0" destOrd="0" presId="urn:microsoft.com/office/officeart/2005/8/layout/vProcess5"/>
    <dgm:cxn modelId="{69F6CCB4-BA11-4151-9A10-7DA6BFFF5739}" type="presParOf" srcId="{D338BDA4-07E5-47B2-9617-07E241782BDB}" destId="{D8F3D2E6-5A7E-485D-8C4A-B83C99CE5202}" srcOrd="0" destOrd="0" presId="urn:microsoft.com/office/officeart/2005/8/layout/vProcess5"/>
    <dgm:cxn modelId="{0980DBD5-4E4B-4AED-A249-2AAC058D97E1}" type="presParOf" srcId="{D338BDA4-07E5-47B2-9617-07E241782BDB}" destId="{6FD949E8-3CBF-49FE-ABA7-C730FF11916E}" srcOrd="1" destOrd="0" presId="urn:microsoft.com/office/officeart/2005/8/layout/vProcess5"/>
    <dgm:cxn modelId="{DE2448B3-A033-4FF6-8F35-FF9A71A04776}" type="presParOf" srcId="{D338BDA4-07E5-47B2-9617-07E241782BDB}" destId="{4A4FE1F8-9F9A-4D19-90C5-502D4E360E64}" srcOrd="2" destOrd="0" presId="urn:microsoft.com/office/officeart/2005/8/layout/vProcess5"/>
    <dgm:cxn modelId="{EC32A85E-5079-4A43-9E9A-2627FBB8E6BB}" type="presParOf" srcId="{D338BDA4-07E5-47B2-9617-07E241782BDB}" destId="{50F390F9-C079-47BD-8546-FCFB3D842A98}" srcOrd="3" destOrd="0" presId="urn:microsoft.com/office/officeart/2005/8/layout/vProcess5"/>
    <dgm:cxn modelId="{F4535CDF-AF02-4261-BCF7-F15C54EAAB2E}" type="presParOf" srcId="{D338BDA4-07E5-47B2-9617-07E241782BDB}" destId="{57CF5794-4797-4CEB-801C-3B2E4B6C74CE}" srcOrd="4" destOrd="0" presId="urn:microsoft.com/office/officeart/2005/8/layout/vProcess5"/>
    <dgm:cxn modelId="{BBA15088-8CCC-4337-B70B-3FD9FE270491}" type="presParOf" srcId="{D338BDA4-07E5-47B2-9617-07E241782BDB}" destId="{1DF17D97-6785-40C3-B528-9170A39B0AF0}" srcOrd="5" destOrd="0" presId="urn:microsoft.com/office/officeart/2005/8/layout/vProcess5"/>
    <dgm:cxn modelId="{23348C3B-DF83-4F1B-81DF-F13AE624ED5B}" type="presParOf" srcId="{D338BDA4-07E5-47B2-9617-07E241782BDB}" destId="{BC72202D-99FC-4F20-962E-7CEB0112FE7A}" srcOrd="6" destOrd="0" presId="urn:microsoft.com/office/officeart/2005/8/layout/vProcess5"/>
    <dgm:cxn modelId="{32ACD66B-6920-43D4-929C-D3830DF839DF}" type="presParOf" srcId="{D338BDA4-07E5-47B2-9617-07E241782BDB}" destId="{BE15B56A-A512-4F28-BD38-B222DF9FD3DD}" srcOrd="7" destOrd="0" presId="urn:microsoft.com/office/officeart/2005/8/layout/vProcess5"/>
    <dgm:cxn modelId="{ED3ED194-1DEF-4CC0-968F-AD7C99D87BD8}" type="presParOf" srcId="{D338BDA4-07E5-47B2-9617-07E241782BDB}" destId="{E50FBE86-3A43-4B93-B4E2-09A72C2A8BF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E72082-487F-49B6-A520-90DAB770762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8CFA5FC5-F131-401B-8132-1DC8ED310B2C}">
      <dgm:prSet phldrT="[Text]"/>
      <dgm:spPr>
        <a:solidFill>
          <a:schemeClr val="tx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GET</a:t>
          </a:r>
        </a:p>
      </dgm:t>
    </dgm:pt>
    <dgm:pt modelId="{CF3A8C61-932B-4C34-9D1B-B9CF390BFFF7}" type="parTrans" cxnId="{5AD14164-8E7F-4186-B4CD-6824ED147E4E}">
      <dgm:prSet/>
      <dgm:spPr/>
      <dgm:t>
        <a:bodyPr/>
        <a:lstStyle/>
        <a:p>
          <a:endParaRPr lang="en-US"/>
        </a:p>
      </dgm:t>
    </dgm:pt>
    <dgm:pt modelId="{CE9521F0-F40F-4F8F-990C-7ECBD97241B5}" type="sibTrans" cxnId="{5AD14164-8E7F-4186-B4CD-6824ED147E4E}">
      <dgm:prSet/>
      <dgm:spPr/>
      <dgm:t>
        <a:bodyPr/>
        <a:lstStyle/>
        <a:p>
          <a:endParaRPr lang="en-US"/>
        </a:p>
      </dgm:t>
    </dgm:pt>
    <dgm:pt modelId="{B64AB4D1-4633-40A0-9D9A-774DDE711556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READ</a:t>
          </a:r>
        </a:p>
      </dgm:t>
    </dgm:pt>
    <dgm:pt modelId="{3639A60F-2E47-4FE8-B3D3-CFF2DC6C2487}" type="parTrans" cxnId="{D5F5910B-54F9-4456-84F8-2F5FB9FF1AAD}">
      <dgm:prSet/>
      <dgm:spPr/>
      <dgm:t>
        <a:bodyPr/>
        <a:lstStyle/>
        <a:p>
          <a:endParaRPr lang="en-US"/>
        </a:p>
      </dgm:t>
    </dgm:pt>
    <dgm:pt modelId="{2D87C78D-DFA7-4F89-9AF4-F21D574FC2FD}" type="sibTrans" cxnId="{D5F5910B-54F9-4456-84F8-2F5FB9FF1AAD}">
      <dgm:prSet/>
      <dgm:spPr/>
      <dgm:t>
        <a:bodyPr/>
        <a:lstStyle/>
        <a:p>
          <a:endParaRPr lang="en-US"/>
        </a:p>
      </dgm:t>
    </dgm:pt>
    <dgm:pt modelId="{1D172529-1693-4819-ADC5-C0C51A5D840F}" type="pres">
      <dgm:prSet presAssocID="{28E72082-487F-49B6-A520-90DAB7707627}" presName="Name0" presStyleCnt="0">
        <dgm:presLayoutVars>
          <dgm:dir/>
          <dgm:resizeHandles val="exact"/>
        </dgm:presLayoutVars>
      </dgm:prSet>
      <dgm:spPr/>
    </dgm:pt>
    <dgm:pt modelId="{FE2851EF-EAD9-45D7-A8A2-0C121652A518}" type="pres">
      <dgm:prSet presAssocID="{8CFA5FC5-F131-401B-8132-1DC8ED310B2C}" presName="node" presStyleLbl="node1" presStyleIdx="0" presStyleCnt="2">
        <dgm:presLayoutVars>
          <dgm:bulletEnabled val="1"/>
        </dgm:presLayoutVars>
      </dgm:prSet>
      <dgm:spPr/>
    </dgm:pt>
    <dgm:pt modelId="{2D8EDF82-FD51-410E-907D-408EFF2B2C62}" type="pres">
      <dgm:prSet presAssocID="{CE9521F0-F40F-4F8F-990C-7ECBD97241B5}" presName="sibTrans" presStyleLbl="sibTrans2D1" presStyleIdx="0" presStyleCnt="1"/>
      <dgm:spPr/>
    </dgm:pt>
    <dgm:pt modelId="{A6DAA23E-E328-4500-B36F-78FD5A3B952B}" type="pres">
      <dgm:prSet presAssocID="{CE9521F0-F40F-4F8F-990C-7ECBD97241B5}" presName="connectorText" presStyleLbl="sibTrans2D1" presStyleIdx="0" presStyleCnt="1"/>
      <dgm:spPr/>
    </dgm:pt>
    <dgm:pt modelId="{EDFC29A2-2C3C-4666-AC6E-08014F210762}" type="pres">
      <dgm:prSet presAssocID="{B64AB4D1-4633-40A0-9D9A-774DDE711556}" presName="node" presStyleLbl="node1" presStyleIdx="1" presStyleCnt="2">
        <dgm:presLayoutVars>
          <dgm:bulletEnabled val="1"/>
        </dgm:presLayoutVars>
      </dgm:prSet>
      <dgm:spPr/>
    </dgm:pt>
  </dgm:ptLst>
  <dgm:cxnLst>
    <dgm:cxn modelId="{D5F5910B-54F9-4456-84F8-2F5FB9FF1AAD}" srcId="{28E72082-487F-49B6-A520-90DAB7707627}" destId="{B64AB4D1-4633-40A0-9D9A-774DDE711556}" srcOrd="1" destOrd="0" parTransId="{3639A60F-2E47-4FE8-B3D3-CFF2DC6C2487}" sibTransId="{2D87C78D-DFA7-4F89-9AF4-F21D574FC2FD}"/>
    <dgm:cxn modelId="{3A98000D-4EC2-4CC2-AADA-F9353FEFBFA6}" type="presOf" srcId="{8CFA5FC5-F131-401B-8132-1DC8ED310B2C}" destId="{FE2851EF-EAD9-45D7-A8A2-0C121652A518}" srcOrd="0" destOrd="0" presId="urn:microsoft.com/office/officeart/2005/8/layout/process1"/>
    <dgm:cxn modelId="{BBD17026-2498-449C-ACCF-8C4439F8BBF8}" type="presOf" srcId="{CE9521F0-F40F-4F8F-990C-7ECBD97241B5}" destId="{2D8EDF82-FD51-410E-907D-408EFF2B2C62}" srcOrd="0" destOrd="0" presId="urn:microsoft.com/office/officeart/2005/8/layout/process1"/>
    <dgm:cxn modelId="{5AD14164-8E7F-4186-B4CD-6824ED147E4E}" srcId="{28E72082-487F-49B6-A520-90DAB7707627}" destId="{8CFA5FC5-F131-401B-8132-1DC8ED310B2C}" srcOrd="0" destOrd="0" parTransId="{CF3A8C61-932B-4C34-9D1B-B9CF390BFFF7}" sibTransId="{CE9521F0-F40F-4F8F-990C-7ECBD97241B5}"/>
    <dgm:cxn modelId="{D54F079D-0A7F-43DC-AA9C-4AC63E3AB633}" type="presOf" srcId="{28E72082-487F-49B6-A520-90DAB7707627}" destId="{1D172529-1693-4819-ADC5-C0C51A5D840F}" srcOrd="0" destOrd="0" presId="urn:microsoft.com/office/officeart/2005/8/layout/process1"/>
    <dgm:cxn modelId="{63AFE9E5-DDF0-41AB-9D78-123758DCE10D}" type="presOf" srcId="{CE9521F0-F40F-4F8F-990C-7ECBD97241B5}" destId="{A6DAA23E-E328-4500-B36F-78FD5A3B952B}" srcOrd="1" destOrd="0" presId="urn:microsoft.com/office/officeart/2005/8/layout/process1"/>
    <dgm:cxn modelId="{5AABF3FE-75EB-4E21-852C-61FD9D86B2B6}" type="presOf" srcId="{B64AB4D1-4633-40A0-9D9A-774DDE711556}" destId="{EDFC29A2-2C3C-4666-AC6E-08014F210762}" srcOrd="0" destOrd="0" presId="urn:microsoft.com/office/officeart/2005/8/layout/process1"/>
    <dgm:cxn modelId="{AEC19C94-5083-4654-BFF1-F8EEECD0C9DF}" type="presParOf" srcId="{1D172529-1693-4819-ADC5-C0C51A5D840F}" destId="{FE2851EF-EAD9-45D7-A8A2-0C121652A518}" srcOrd="0" destOrd="0" presId="urn:microsoft.com/office/officeart/2005/8/layout/process1"/>
    <dgm:cxn modelId="{E2C3FE8A-FF8E-45F1-903D-4AA9FC98C12A}" type="presParOf" srcId="{1D172529-1693-4819-ADC5-C0C51A5D840F}" destId="{2D8EDF82-FD51-410E-907D-408EFF2B2C62}" srcOrd="1" destOrd="0" presId="urn:microsoft.com/office/officeart/2005/8/layout/process1"/>
    <dgm:cxn modelId="{6598E76E-690D-4BC1-B404-5831300B33A3}" type="presParOf" srcId="{2D8EDF82-FD51-410E-907D-408EFF2B2C62}" destId="{A6DAA23E-E328-4500-B36F-78FD5A3B952B}" srcOrd="0" destOrd="0" presId="urn:microsoft.com/office/officeart/2005/8/layout/process1"/>
    <dgm:cxn modelId="{5968818B-05D6-44FB-9EDA-1DFF4BE6A14A}" type="presParOf" srcId="{1D172529-1693-4819-ADC5-C0C51A5D840F}" destId="{EDFC29A2-2C3C-4666-AC6E-08014F21076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8E72082-487F-49B6-A520-90DAB770762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8CFA5FC5-F131-401B-8132-1DC8ED310B2C}">
      <dgm:prSet phldrT="[Text]"/>
      <dgm:spPr>
        <a:solidFill>
          <a:schemeClr val="tx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POST</a:t>
          </a:r>
        </a:p>
      </dgm:t>
    </dgm:pt>
    <dgm:pt modelId="{CF3A8C61-932B-4C34-9D1B-B9CF390BFFF7}" type="parTrans" cxnId="{5AD14164-8E7F-4186-B4CD-6824ED147E4E}">
      <dgm:prSet/>
      <dgm:spPr/>
      <dgm:t>
        <a:bodyPr/>
        <a:lstStyle/>
        <a:p>
          <a:endParaRPr lang="en-US"/>
        </a:p>
      </dgm:t>
    </dgm:pt>
    <dgm:pt modelId="{CE9521F0-F40F-4F8F-990C-7ECBD97241B5}" type="sibTrans" cxnId="{5AD14164-8E7F-4186-B4CD-6824ED147E4E}">
      <dgm:prSet/>
      <dgm:spPr/>
      <dgm:t>
        <a:bodyPr/>
        <a:lstStyle/>
        <a:p>
          <a:endParaRPr lang="en-US"/>
        </a:p>
      </dgm:t>
    </dgm:pt>
    <dgm:pt modelId="{B64AB4D1-4633-40A0-9D9A-774DDE711556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UPDATE</a:t>
          </a:r>
        </a:p>
      </dgm:t>
    </dgm:pt>
    <dgm:pt modelId="{3639A60F-2E47-4FE8-B3D3-CFF2DC6C2487}" type="parTrans" cxnId="{D5F5910B-54F9-4456-84F8-2F5FB9FF1AAD}">
      <dgm:prSet/>
      <dgm:spPr/>
      <dgm:t>
        <a:bodyPr/>
        <a:lstStyle/>
        <a:p>
          <a:endParaRPr lang="en-US"/>
        </a:p>
      </dgm:t>
    </dgm:pt>
    <dgm:pt modelId="{2D87C78D-DFA7-4F89-9AF4-F21D574FC2FD}" type="sibTrans" cxnId="{D5F5910B-54F9-4456-84F8-2F5FB9FF1AAD}">
      <dgm:prSet/>
      <dgm:spPr/>
      <dgm:t>
        <a:bodyPr/>
        <a:lstStyle/>
        <a:p>
          <a:endParaRPr lang="en-US"/>
        </a:p>
      </dgm:t>
    </dgm:pt>
    <dgm:pt modelId="{1D172529-1693-4819-ADC5-C0C51A5D840F}" type="pres">
      <dgm:prSet presAssocID="{28E72082-487F-49B6-A520-90DAB7707627}" presName="Name0" presStyleCnt="0">
        <dgm:presLayoutVars>
          <dgm:dir/>
          <dgm:resizeHandles val="exact"/>
        </dgm:presLayoutVars>
      </dgm:prSet>
      <dgm:spPr/>
    </dgm:pt>
    <dgm:pt modelId="{FE2851EF-EAD9-45D7-A8A2-0C121652A518}" type="pres">
      <dgm:prSet presAssocID="{8CFA5FC5-F131-401B-8132-1DC8ED310B2C}" presName="node" presStyleLbl="node1" presStyleIdx="0" presStyleCnt="2">
        <dgm:presLayoutVars>
          <dgm:bulletEnabled val="1"/>
        </dgm:presLayoutVars>
      </dgm:prSet>
      <dgm:spPr/>
    </dgm:pt>
    <dgm:pt modelId="{2D8EDF82-FD51-410E-907D-408EFF2B2C62}" type="pres">
      <dgm:prSet presAssocID="{CE9521F0-F40F-4F8F-990C-7ECBD97241B5}" presName="sibTrans" presStyleLbl="sibTrans2D1" presStyleIdx="0" presStyleCnt="1"/>
      <dgm:spPr/>
    </dgm:pt>
    <dgm:pt modelId="{A6DAA23E-E328-4500-B36F-78FD5A3B952B}" type="pres">
      <dgm:prSet presAssocID="{CE9521F0-F40F-4F8F-990C-7ECBD97241B5}" presName="connectorText" presStyleLbl="sibTrans2D1" presStyleIdx="0" presStyleCnt="1"/>
      <dgm:spPr/>
    </dgm:pt>
    <dgm:pt modelId="{EDFC29A2-2C3C-4666-AC6E-08014F210762}" type="pres">
      <dgm:prSet presAssocID="{B64AB4D1-4633-40A0-9D9A-774DDE711556}" presName="node" presStyleLbl="node1" presStyleIdx="1" presStyleCnt="2">
        <dgm:presLayoutVars>
          <dgm:bulletEnabled val="1"/>
        </dgm:presLayoutVars>
      </dgm:prSet>
      <dgm:spPr/>
    </dgm:pt>
  </dgm:ptLst>
  <dgm:cxnLst>
    <dgm:cxn modelId="{D5F5910B-54F9-4456-84F8-2F5FB9FF1AAD}" srcId="{28E72082-487F-49B6-A520-90DAB7707627}" destId="{B64AB4D1-4633-40A0-9D9A-774DDE711556}" srcOrd="1" destOrd="0" parTransId="{3639A60F-2E47-4FE8-B3D3-CFF2DC6C2487}" sibTransId="{2D87C78D-DFA7-4F89-9AF4-F21D574FC2FD}"/>
    <dgm:cxn modelId="{3A98000D-4EC2-4CC2-AADA-F9353FEFBFA6}" type="presOf" srcId="{8CFA5FC5-F131-401B-8132-1DC8ED310B2C}" destId="{FE2851EF-EAD9-45D7-A8A2-0C121652A518}" srcOrd="0" destOrd="0" presId="urn:microsoft.com/office/officeart/2005/8/layout/process1"/>
    <dgm:cxn modelId="{BBD17026-2498-449C-ACCF-8C4439F8BBF8}" type="presOf" srcId="{CE9521F0-F40F-4F8F-990C-7ECBD97241B5}" destId="{2D8EDF82-FD51-410E-907D-408EFF2B2C62}" srcOrd="0" destOrd="0" presId="urn:microsoft.com/office/officeart/2005/8/layout/process1"/>
    <dgm:cxn modelId="{5AD14164-8E7F-4186-B4CD-6824ED147E4E}" srcId="{28E72082-487F-49B6-A520-90DAB7707627}" destId="{8CFA5FC5-F131-401B-8132-1DC8ED310B2C}" srcOrd="0" destOrd="0" parTransId="{CF3A8C61-932B-4C34-9D1B-B9CF390BFFF7}" sibTransId="{CE9521F0-F40F-4F8F-990C-7ECBD97241B5}"/>
    <dgm:cxn modelId="{D54F079D-0A7F-43DC-AA9C-4AC63E3AB633}" type="presOf" srcId="{28E72082-487F-49B6-A520-90DAB7707627}" destId="{1D172529-1693-4819-ADC5-C0C51A5D840F}" srcOrd="0" destOrd="0" presId="urn:microsoft.com/office/officeart/2005/8/layout/process1"/>
    <dgm:cxn modelId="{63AFE9E5-DDF0-41AB-9D78-123758DCE10D}" type="presOf" srcId="{CE9521F0-F40F-4F8F-990C-7ECBD97241B5}" destId="{A6DAA23E-E328-4500-B36F-78FD5A3B952B}" srcOrd="1" destOrd="0" presId="urn:microsoft.com/office/officeart/2005/8/layout/process1"/>
    <dgm:cxn modelId="{5AABF3FE-75EB-4E21-852C-61FD9D86B2B6}" type="presOf" srcId="{B64AB4D1-4633-40A0-9D9A-774DDE711556}" destId="{EDFC29A2-2C3C-4666-AC6E-08014F210762}" srcOrd="0" destOrd="0" presId="urn:microsoft.com/office/officeart/2005/8/layout/process1"/>
    <dgm:cxn modelId="{AEC19C94-5083-4654-BFF1-F8EEECD0C9DF}" type="presParOf" srcId="{1D172529-1693-4819-ADC5-C0C51A5D840F}" destId="{FE2851EF-EAD9-45D7-A8A2-0C121652A518}" srcOrd="0" destOrd="0" presId="urn:microsoft.com/office/officeart/2005/8/layout/process1"/>
    <dgm:cxn modelId="{E2C3FE8A-FF8E-45F1-903D-4AA9FC98C12A}" type="presParOf" srcId="{1D172529-1693-4819-ADC5-C0C51A5D840F}" destId="{2D8EDF82-FD51-410E-907D-408EFF2B2C62}" srcOrd="1" destOrd="0" presId="urn:microsoft.com/office/officeart/2005/8/layout/process1"/>
    <dgm:cxn modelId="{6598E76E-690D-4BC1-B404-5831300B33A3}" type="presParOf" srcId="{2D8EDF82-FD51-410E-907D-408EFF2B2C62}" destId="{A6DAA23E-E328-4500-B36F-78FD5A3B952B}" srcOrd="0" destOrd="0" presId="urn:microsoft.com/office/officeart/2005/8/layout/process1"/>
    <dgm:cxn modelId="{5968818B-05D6-44FB-9EDA-1DFF4BE6A14A}" type="presParOf" srcId="{1D172529-1693-4819-ADC5-C0C51A5D840F}" destId="{EDFC29A2-2C3C-4666-AC6E-08014F21076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8E72082-487F-49B6-A520-90DAB770762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8CFA5FC5-F131-401B-8132-1DC8ED310B2C}">
      <dgm:prSet phldrT="[Text]"/>
      <dgm:spPr>
        <a:solidFill>
          <a:schemeClr val="tx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PUT</a:t>
          </a:r>
        </a:p>
      </dgm:t>
    </dgm:pt>
    <dgm:pt modelId="{CF3A8C61-932B-4C34-9D1B-B9CF390BFFF7}" type="parTrans" cxnId="{5AD14164-8E7F-4186-B4CD-6824ED147E4E}">
      <dgm:prSet/>
      <dgm:spPr/>
      <dgm:t>
        <a:bodyPr/>
        <a:lstStyle/>
        <a:p>
          <a:endParaRPr lang="en-US"/>
        </a:p>
      </dgm:t>
    </dgm:pt>
    <dgm:pt modelId="{CE9521F0-F40F-4F8F-990C-7ECBD97241B5}" type="sibTrans" cxnId="{5AD14164-8E7F-4186-B4CD-6824ED147E4E}">
      <dgm:prSet/>
      <dgm:spPr/>
      <dgm:t>
        <a:bodyPr/>
        <a:lstStyle/>
        <a:p>
          <a:endParaRPr lang="en-US"/>
        </a:p>
      </dgm:t>
    </dgm:pt>
    <dgm:pt modelId="{B64AB4D1-4633-40A0-9D9A-774DDE711556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CREATE</a:t>
          </a:r>
        </a:p>
      </dgm:t>
    </dgm:pt>
    <dgm:pt modelId="{3639A60F-2E47-4FE8-B3D3-CFF2DC6C2487}" type="parTrans" cxnId="{D5F5910B-54F9-4456-84F8-2F5FB9FF1AAD}">
      <dgm:prSet/>
      <dgm:spPr/>
      <dgm:t>
        <a:bodyPr/>
        <a:lstStyle/>
        <a:p>
          <a:endParaRPr lang="en-US"/>
        </a:p>
      </dgm:t>
    </dgm:pt>
    <dgm:pt modelId="{2D87C78D-DFA7-4F89-9AF4-F21D574FC2FD}" type="sibTrans" cxnId="{D5F5910B-54F9-4456-84F8-2F5FB9FF1AAD}">
      <dgm:prSet/>
      <dgm:spPr/>
      <dgm:t>
        <a:bodyPr/>
        <a:lstStyle/>
        <a:p>
          <a:endParaRPr lang="en-US"/>
        </a:p>
      </dgm:t>
    </dgm:pt>
    <dgm:pt modelId="{1D172529-1693-4819-ADC5-C0C51A5D840F}" type="pres">
      <dgm:prSet presAssocID="{28E72082-487F-49B6-A520-90DAB7707627}" presName="Name0" presStyleCnt="0">
        <dgm:presLayoutVars>
          <dgm:dir/>
          <dgm:resizeHandles val="exact"/>
        </dgm:presLayoutVars>
      </dgm:prSet>
      <dgm:spPr/>
    </dgm:pt>
    <dgm:pt modelId="{FE2851EF-EAD9-45D7-A8A2-0C121652A518}" type="pres">
      <dgm:prSet presAssocID="{8CFA5FC5-F131-401B-8132-1DC8ED310B2C}" presName="node" presStyleLbl="node1" presStyleIdx="0" presStyleCnt="2">
        <dgm:presLayoutVars>
          <dgm:bulletEnabled val="1"/>
        </dgm:presLayoutVars>
      </dgm:prSet>
      <dgm:spPr/>
    </dgm:pt>
    <dgm:pt modelId="{2D8EDF82-FD51-410E-907D-408EFF2B2C62}" type="pres">
      <dgm:prSet presAssocID="{CE9521F0-F40F-4F8F-990C-7ECBD97241B5}" presName="sibTrans" presStyleLbl="sibTrans2D1" presStyleIdx="0" presStyleCnt="1"/>
      <dgm:spPr/>
    </dgm:pt>
    <dgm:pt modelId="{A6DAA23E-E328-4500-B36F-78FD5A3B952B}" type="pres">
      <dgm:prSet presAssocID="{CE9521F0-F40F-4F8F-990C-7ECBD97241B5}" presName="connectorText" presStyleLbl="sibTrans2D1" presStyleIdx="0" presStyleCnt="1"/>
      <dgm:spPr/>
    </dgm:pt>
    <dgm:pt modelId="{EDFC29A2-2C3C-4666-AC6E-08014F210762}" type="pres">
      <dgm:prSet presAssocID="{B64AB4D1-4633-40A0-9D9A-774DDE711556}" presName="node" presStyleLbl="node1" presStyleIdx="1" presStyleCnt="2">
        <dgm:presLayoutVars>
          <dgm:bulletEnabled val="1"/>
        </dgm:presLayoutVars>
      </dgm:prSet>
      <dgm:spPr/>
    </dgm:pt>
  </dgm:ptLst>
  <dgm:cxnLst>
    <dgm:cxn modelId="{D5F5910B-54F9-4456-84F8-2F5FB9FF1AAD}" srcId="{28E72082-487F-49B6-A520-90DAB7707627}" destId="{B64AB4D1-4633-40A0-9D9A-774DDE711556}" srcOrd="1" destOrd="0" parTransId="{3639A60F-2E47-4FE8-B3D3-CFF2DC6C2487}" sibTransId="{2D87C78D-DFA7-4F89-9AF4-F21D574FC2FD}"/>
    <dgm:cxn modelId="{3A98000D-4EC2-4CC2-AADA-F9353FEFBFA6}" type="presOf" srcId="{8CFA5FC5-F131-401B-8132-1DC8ED310B2C}" destId="{FE2851EF-EAD9-45D7-A8A2-0C121652A518}" srcOrd="0" destOrd="0" presId="urn:microsoft.com/office/officeart/2005/8/layout/process1"/>
    <dgm:cxn modelId="{BBD17026-2498-449C-ACCF-8C4439F8BBF8}" type="presOf" srcId="{CE9521F0-F40F-4F8F-990C-7ECBD97241B5}" destId="{2D8EDF82-FD51-410E-907D-408EFF2B2C62}" srcOrd="0" destOrd="0" presId="urn:microsoft.com/office/officeart/2005/8/layout/process1"/>
    <dgm:cxn modelId="{5AD14164-8E7F-4186-B4CD-6824ED147E4E}" srcId="{28E72082-487F-49B6-A520-90DAB7707627}" destId="{8CFA5FC5-F131-401B-8132-1DC8ED310B2C}" srcOrd="0" destOrd="0" parTransId="{CF3A8C61-932B-4C34-9D1B-B9CF390BFFF7}" sibTransId="{CE9521F0-F40F-4F8F-990C-7ECBD97241B5}"/>
    <dgm:cxn modelId="{D54F079D-0A7F-43DC-AA9C-4AC63E3AB633}" type="presOf" srcId="{28E72082-487F-49B6-A520-90DAB7707627}" destId="{1D172529-1693-4819-ADC5-C0C51A5D840F}" srcOrd="0" destOrd="0" presId="urn:microsoft.com/office/officeart/2005/8/layout/process1"/>
    <dgm:cxn modelId="{63AFE9E5-DDF0-41AB-9D78-123758DCE10D}" type="presOf" srcId="{CE9521F0-F40F-4F8F-990C-7ECBD97241B5}" destId="{A6DAA23E-E328-4500-B36F-78FD5A3B952B}" srcOrd="1" destOrd="0" presId="urn:microsoft.com/office/officeart/2005/8/layout/process1"/>
    <dgm:cxn modelId="{5AABF3FE-75EB-4E21-852C-61FD9D86B2B6}" type="presOf" srcId="{B64AB4D1-4633-40A0-9D9A-774DDE711556}" destId="{EDFC29A2-2C3C-4666-AC6E-08014F210762}" srcOrd="0" destOrd="0" presId="urn:microsoft.com/office/officeart/2005/8/layout/process1"/>
    <dgm:cxn modelId="{AEC19C94-5083-4654-BFF1-F8EEECD0C9DF}" type="presParOf" srcId="{1D172529-1693-4819-ADC5-C0C51A5D840F}" destId="{FE2851EF-EAD9-45D7-A8A2-0C121652A518}" srcOrd="0" destOrd="0" presId="urn:microsoft.com/office/officeart/2005/8/layout/process1"/>
    <dgm:cxn modelId="{E2C3FE8A-FF8E-45F1-903D-4AA9FC98C12A}" type="presParOf" srcId="{1D172529-1693-4819-ADC5-C0C51A5D840F}" destId="{2D8EDF82-FD51-410E-907D-408EFF2B2C62}" srcOrd="1" destOrd="0" presId="urn:microsoft.com/office/officeart/2005/8/layout/process1"/>
    <dgm:cxn modelId="{6598E76E-690D-4BC1-B404-5831300B33A3}" type="presParOf" srcId="{2D8EDF82-FD51-410E-907D-408EFF2B2C62}" destId="{A6DAA23E-E328-4500-B36F-78FD5A3B952B}" srcOrd="0" destOrd="0" presId="urn:microsoft.com/office/officeart/2005/8/layout/process1"/>
    <dgm:cxn modelId="{5968818B-05D6-44FB-9EDA-1DFF4BE6A14A}" type="presParOf" srcId="{1D172529-1693-4819-ADC5-C0C51A5D840F}" destId="{EDFC29A2-2C3C-4666-AC6E-08014F21076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8E72082-487F-49B6-A520-90DAB770762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8CFA5FC5-F131-401B-8132-1DC8ED310B2C}">
      <dgm:prSet phldrT="[Text]"/>
      <dgm:spPr>
        <a:solidFill>
          <a:schemeClr val="tx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DELETE</a:t>
          </a:r>
        </a:p>
      </dgm:t>
    </dgm:pt>
    <dgm:pt modelId="{CF3A8C61-932B-4C34-9D1B-B9CF390BFFF7}" type="parTrans" cxnId="{5AD14164-8E7F-4186-B4CD-6824ED147E4E}">
      <dgm:prSet/>
      <dgm:spPr/>
      <dgm:t>
        <a:bodyPr/>
        <a:lstStyle/>
        <a:p>
          <a:endParaRPr lang="en-US"/>
        </a:p>
      </dgm:t>
    </dgm:pt>
    <dgm:pt modelId="{CE9521F0-F40F-4F8F-990C-7ECBD97241B5}" type="sibTrans" cxnId="{5AD14164-8E7F-4186-B4CD-6824ED147E4E}">
      <dgm:prSet/>
      <dgm:spPr/>
      <dgm:t>
        <a:bodyPr/>
        <a:lstStyle/>
        <a:p>
          <a:endParaRPr lang="en-US"/>
        </a:p>
      </dgm:t>
    </dgm:pt>
    <dgm:pt modelId="{B64AB4D1-4633-40A0-9D9A-774DDE711556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DELETE</a:t>
          </a:r>
        </a:p>
      </dgm:t>
    </dgm:pt>
    <dgm:pt modelId="{3639A60F-2E47-4FE8-B3D3-CFF2DC6C2487}" type="parTrans" cxnId="{D5F5910B-54F9-4456-84F8-2F5FB9FF1AAD}">
      <dgm:prSet/>
      <dgm:spPr/>
      <dgm:t>
        <a:bodyPr/>
        <a:lstStyle/>
        <a:p>
          <a:endParaRPr lang="en-US"/>
        </a:p>
      </dgm:t>
    </dgm:pt>
    <dgm:pt modelId="{2D87C78D-DFA7-4F89-9AF4-F21D574FC2FD}" type="sibTrans" cxnId="{D5F5910B-54F9-4456-84F8-2F5FB9FF1AAD}">
      <dgm:prSet/>
      <dgm:spPr/>
      <dgm:t>
        <a:bodyPr/>
        <a:lstStyle/>
        <a:p>
          <a:endParaRPr lang="en-US"/>
        </a:p>
      </dgm:t>
    </dgm:pt>
    <dgm:pt modelId="{1D172529-1693-4819-ADC5-C0C51A5D840F}" type="pres">
      <dgm:prSet presAssocID="{28E72082-487F-49B6-A520-90DAB7707627}" presName="Name0" presStyleCnt="0">
        <dgm:presLayoutVars>
          <dgm:dir/>
          <dgm:resizeHandles val="exact"/>
        </dgm:presLayoutVars>
      </dgm:prSet>
      <dgm:spPr/>
    </dgm:pt>
    <dgm:pt modelId="{FE2851EF-EAD9-45D7-A8A2-0C121652A518}" type="pres">
      <dgm:prSet presAssocID="{8CFA5FC5-F131-401B-8132-1DC8ED310B2C}" presName="node" presStyleLbl="node1" presStyleIdx="0" presStyleCnt="2">
        <dgm:presLayoutVars>
          <dgm:bulletEnabled val="1"/>
        </dgm:presLayoutVars>
      </dgm:prSet>
      <dgm:spPr/>
    </dgm:pt>
    <dgm:pt modelId="{2D8EDF82-FD51-410E-907D-408EFF2B2C62}" type="pres">
      <dgm:prSet presAssocID="{CE9521F0-F40F-4F8F-990C-7ECBD97241B5}" presName="sibTrans" presStyleLbl="sibTrans2D1" presStyleIdx="0" presStyleCnt="1"/>
      <dgm:spPr/>
    </dgm:pt>
    <dgm:pt modelId="{A6DAA23E-E328-4500-B36F-78FD5A3B952B}" type="pres">
      <dgm:prSet presAssocID="{CE9521F0-F40F-4F8F-990C-7ECBD97241B5}" presName="connectorText" presStyleLbl="sibTrans2D1" presStyleIdx="0" presStyleCnt="1"/>
      <dgm:spPr/>
    </dgm:pt>
    <dgm:pt modelId="{EDFC29A2-2C3C-4666-AC6E-08014F210762}" type="pres">
      <dgm:prSet presAssocID="{B64AB4D1-4633-40A0-9D9A-774DDE711556}" presName="node" presStyleLbl="node1" presStyleIdx="1" presStyleCnt="2">
        <dgm:presLayoutVars>
          <dgm:bulletEnabled val="1"/>
        </dgm:presLayoutVars>
      </dgm:prSet>
      <dgm:spPr/>
    </dgm:pt>
  </dgm:ptLst>
  <dgm:cxnLst>
    <dgm:cxn modelId="{D5F5910B-54F9-4456-84F8-2F5FB9FF1AAD}" srcId="{28E72082-487F-49B6-A520-90DAB7707627}" destId="{B64AB4D1-4633-40A0-9D9A-774DDE711556}" srcOrd="1" destOrd="0" parTransId="{3639A60F-2E47-4FE8-B3D3-CFF2DC6C2487}" sibTransId="{2D87C78D-DFA7-4F89-9AF4-F21D574FC2FD}"/>
    <dgm:cxn modelId="{3A98000D-4EC2-4CC2-AADA-F9353FEFBFA6}" type="presOf" srcId="{8CFA5FC5-F131-401B-8132-1DC8ED310B2C}" destId="{FE2851EF-EAD9-45D7-A8A2-0C121652A518}" srcOrd="0" destOrd="0" presId="urn:microsoft.com/office/officeart/2005/8/layout/process1"/>
    <dgm:cxn modelId="{BBD17026-2498-449C-ACCF-8C4439F8BBF8}" type="presOf" srcId="{CE9521F0-F40F-4F8F-990C-7ECBD97241B5}" destId="{2D8EDF82-FD51-410E-907D-408EFF2B2C62}" srcOrd="0" destOrd="0" presId="urn:microsoft.com/office/officeart/2005/8/layout/process1"/>
    <dgm:cxn modelId="{5AD14164-8E7F-4186-B4CD-6824ED147E4E}" srcId="{28E72082-487F-49B6-A520-90DAB7707627}" destId="{8CFA5FC5-F131-401B-8132-1DC8ED310B2C}" srcOrd="0" destOrd="0" parTransId="{CF3A8C61-932B-4C34-9D1B-B9CF390BFFF7}" sibTransId="{CE9521F0-F40F-4F8F-990C-7ECBD97241B5}"/>
    <dgm:cxn modelId="{D54F079D-0A7F-43DC-AA9C-4AC63E3AB633}" type="presOf" srcId="{28E72082-487F-49B6-A520-90DAB7707627}" destId="{1D172529-1693-4819-ADC5-C0C51A5D840F}" srcOrd="0" destOrd="0" presId="urn:microsoft.com/office/officeart/2005/8/layout/process1"/>
    <dgm:cxn modelId="{63AFE9E5-DDF0-41AB-9D78-123758DCE10D}" type="presOf" srcId="{CE9521F0-F40F-4F8F-990C-7ECBD97241B5}" destId="{A6DAA23E-E328-4500-B36F-78FD5A3B952B}" srcOrd="1" destOrd="0" presId="urn:microsoft.com/office/officeart/2005/8/layout/process1"/>
    <dgm:cxn modelId="{5AABF3FE-75EB-4E21-852C-61FD9D86B2B6}" type="presOf" srcId="{B64AB4D1-4633-40A0-9D9A-774DDE711556}" destId="{EDFC29A2-2C3C-4666-AC6E-08014F210762}" srcOrd="0" destOrd="0" presId="urn:microsoft.com/office/officeart/2005/8/layout/process1"/>
    <dgm:cxn modelId="{AEC19C94-5083-4654-BFF1-F8EEECD0C9DF}" type="presParOf" srcId="{1D172529-1693-4819-ADC5-C0C51A5D840F}" destId="{FE2851EF-EAD9-45D7-A8A2-0C121652A518}" srcOrd="0" destOrd="0" presId="urn:microsoft.com/office/officeart/2005/8/layout/process1"/>
    <dgm:cxn modelId="{E2C3FE8A-FF8E-45F1-903D-4AA9FC98C12A}" type="presParOf" srcId="{1D172529-1693-4819-ADC5-C0C51A5D840F}" destId="{2D8EDF82-FD51-410E-907D-408EFF2B2C62}" srcOrd="1" destOrd="0" presId="urn:microsoft.com/office/officeart/2005/8/layout/process1"/>
    <dgm:cxn modelId="{6598E76E-690D-4BC1-B404-5831300B33A3}" type="presParOf" srcId="{2D8EDF82-FD51-410E-907D-408EFF2B2C62}" destId="{A6DAA23E-E328-4500-B36F-78FD5A3B952B}" srcOrd="0" destOrd="0" presId="urn:microsoft.com/office/officeart/2005/8/layout/process1"/>
    <dgm:cxn modelId="{5968818B-05D6-44FB-9EDA-1DFF4BE6A14A}" type="presParOf" srcId="{1D172529-1693-4819-ADC5-C0C51A5D840F}" destId="{EDFC29A2-2C3C-4666-AC6E-08014F21076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D949E8-3CBF-49FE-ABA7-C730FF11916E}">
      <dsp:nvSpPr>
        <dsp:cNvPr id="0" name=""/>
        <dsp:cNvSpPr/>
      </dsp:nvSpPr>
      <dsp:spPr>
        <a:xfrm>
          <a:off x="0" y="0"/>
          <a:ext cx="8234095" cy="2010703"/>
        </a:xfrm>
        <a:prstGeom prst="roundRect">
          <a:avLst>
            <a:gd name="adj" fmla="val 10000"/>
          </a:avLst>
        </a:prstGeom>
        <a:solidFill>
          <a:srgbClr val="FFC000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/>
            <a:t>Web Application</a:t>
          </a:r>
        </a:p>
      </dsp:txBody>
      <dsp:txXfrm>
        <a:off x="58891" y="58891"/>
        <a:ext cx="6064390" cy="1892921"/>
      </dsp:txXfrm>
    </dsp:sp>
    <dsp:sp modelId="{4A4FE1F8-9F9A-4D19-90C5-502D4E360E64}">
      <dsp:nvSpPr>
        <dsp:cNvPr id="0" name=""/>
        <dsp:cNvSpPr/>
      </dsp:nvSpPr>
      <dsp:spPr>
        <a:xfrm>
          <a:off x="726537" y="2345820"/>
          <a:ext cx="8234095" cy="2010703"/>
        </a:xfrm>
        <a:prstGeom prst="roundRect">
          <a:avLst>
            <a:gd name="adj" fmla="val 10000"/>
          </a:avLst>
        </a:prstGeom>
        <a:solidFill>
          <a:srgbClr val="00B050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>
              <a:solidFill>
                <a:schemeClr val="bg1"/>
              </a:solidFill>
            </a:rPr>
            <a:t>REST API</a:t>
          </a:r>
        </a:p>
      </dsp:txBody>
      <dsp:txXfrm>
        <a:off x="785428" y="2404711"/>
        <a:ext cx="6082818" cy="1892921"/>
      </dsp:txXfrm>
    </dsp:sp>
    <dsp:sp modelId="{50F390F9-C079-47BD-8546-FCFB3D842A98}">
      <dsp:nvSpPr>
        <dsp:cNvPr id="0" name=""/>
        <dsp:cNvSpPr/>
      </dsp:nvSpPr>
      <dsp:spPr>
        <a:xfrm>
          <a:off x="1453075" y="4691640"/>
          <a:ext cx="8234095" cy="2010703"/>
        </a:xfrm>
        <a:prstGeom prst="roundRect">
          <a:avLst>
            <a:gd name="adj" fmla="val 10000"/>
          </a:avLst>
        </a:prstGeom>
        <a:solidFill>
          <a:srgbClr val="FFC000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/>
            <a:t>Data Access Layer</a:t>
          </a:r>
        </a:p>
      </dsp:txBody>
      <dsp:txXfrm>
        <a:off x="1511966" y="4750531"/>
        <a:ext cx="6082818" cy="1892921"/>
      </dsp:txXfrm>
    </dsp:sp>
    <dsp:sp modelId="{57CF5794-4797-4CEB-801C-3B2E4B6C74CE}">
      <dsp:nvSpPr>
        <dsp:cNvPr id="0" name=""/>
        <dsp:cNvSpPr/>
      </dsp:nvSpPr>
      <dsp:spPr>
        <a:xfrm>
          <a:off x="6927138" y="1524783"/>
          <a:ext cx="1306957" cy="1306957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221203" y="1524783"/>
        <a:ext cx="718827" cy="983485"/>
      </dsp:txXfrm>
    </dsp:sp>
    <dsp:sp modelId="{1DF17D97-6785-40C3-B528-9170A39B0AF0}">
      <dsp:nvSpPr>
        <dsp:cNvPr id="0" name=""/>
        <dsp:cNvSpPr/>
      </dsp:nvSpPr>
      <dsp:spPr>
        <a:xfrm>
          <a:off x="7653676" y="3857198"/>
          <a:ext cx="1306957" cy="1306957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947741" y="3857198"/>
        <a:ext cx="718827" cy="9834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2851EF-EAD9-45D7-A8A2-0C121652A518}">
      <dsp:nvSpPr>
        <dsp:cNvPr id="0" name=""/>
        <dsp:cNvSpPr/>
      </dsp:nvSpPr>
      <dsp:spPr>
        <a:xfrm>
          <a:off x="1363" y="261912"/>
          <a:ext cx="2907652" cy="1744591"/>
        </a:xfrm>
        <a:prstGeom prst="roundRect">
          <a:avLst>
            <a:gd name="adj" fmla="val 10000"/>
          </a:avLst>
        </a:prstGeom>
        <a:solidFill>
          <a:schemeClr val="tx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GET</a:t>
          </a:r>
        </a:p>
      </dsp:txBody>
      <dsp:txXfrm>
        <a:off x="52460" y="313009"/>
        <a:ext cx="2805458" cy="1642397"/>
      </dsp:txXfrm>
    </dsp:sp>
    <dsp:sp modelId="{2D8EDF82-FD51-410E-907D-408EFF2B2C62}">
      <dsp:nvSpPr>
        <dsp:cNvPr id="0" name=""/>
        <dsp:cNvSpPr/>
      </dsp:nvSpPr>
      <dsp:spPr>
        <a:xfrm>
          <a:off x="3199780" y="773659"/>
          <a:ext cx="616422" cy="72109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3199780" y="917878"/>
        <a:ext cx="431495" cy="432659"/>
      </dsp:txXfrm>
    </dsp:sp>
    <dsp:sp modelId="{EDFC29A2-2C3C-4666-AC6E-08014F210762}">
      <dsp:nvSpPr>
        <dsp:cNvPr id="0" name=""/>
        <dsp:cNvSpPr/>
      </dsp:nvSpPr>
      <dsp:spPr>
        <a:xfrm>
          <a:off x="4072076" y="261912"/>
          <a:ext cx="2907652" cy="1744591"/>
        </a:xfrm>
        <a:prstGeom prst="roundRect">
          <a:avLst>
            <a:gd name="adj" fmla="val 10000"/>
          </a:avLst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READ</a:t>
          </a:r>
        </a:p>
      </dsp:txBody>
      <dsp:txXfrm>
        <a:off x="4123173" y="313009"/>
        <a:ext cx="2805458" cy="164239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2851EF-EAD9-45D7-A8A2-0C121652A518}">
      <dsp:nvSpPr>
        <dsp:cNvPr id="0" name=""/>
        <dsp:cNvSpPr/>
      </dsp:nvSpPr>
      <dsp:spPr>
        <a:xfrm>
          <a:off x="1363" y="261912"/>
          <a:ext cx="2907652" cy="1744591"/>
        </a:xfrm>
        <a:prstGeom prst="roundRect">
          <a:avLst>
            <a:gd name="adj" fmla="val 10000"/>
          </a:avLst>
        </a:prstGeom>
        <a:solidFill>
          <a:schemeClr val="tx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POST</a:t>
          </a:r>
        </a:p>
      </dsp:txBody>
      <dsp:txXfrm>
        <a:off x="52460" y="313009"/>
        <a:ext cx="2805458" cy="1642397"/>
      </dsp:txXfrm>
    </dsp:sp>
    <dsp:sp modelId="{2D8EDF82-FD51-410E-907D-408EFF2B2C62}">
      <dsp:nvSpPr>
        <dsp:cNvPr id="0" name=""/>
        <dsp:cNvSpPr/>
      </dsp:nvSpPr>
      <dsp:spPr>
        <a:xfrm>
          <a:off x="3199780" y="773659"/>
          <a:ext cx="616422" cy="72109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3199780" y="917878"/>
        <a:ext cx="431495" cy="432659"/>
      </dsp:txXfrm>
    </dsp:sp>
    <dsp:sp modelId="{EDFC29A2-2C3C-4666-AC6E-08014F210762}">
      <dsp:nvSpPr>
        <dsp:cNvPr id="0" name=""/>
        <dsp:cNvSpPr/>
      </dsp:nvSpPr>
      <dsp:spPr>
        <a:xfrm>
          <a:off x="4072076" y="261912"/>
          <a:ext cx="2907652" cy="1744591"/>
        </a:xfrm>
        <a:prstGeom prst="roundRect">
          <a:avLst>
            <a:gd name="adj" fmla="val 10000"/>
          </a:avLst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UPDATE</a:t>
          </a:r>
        </a:p>
      </dsp:txBody>
      <dsp:txXfrm>
        <a:off x="4123173" y="313009"/>
        <a:ext cx="2805458" cy="164239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2851EF-EAD9-45D7-A8A2-0C121652A518}">
      <dsp:nvSpPr>
        <dsp:cNvPr id="0" name=""/>
        <dsp:cNvSpPr/>
      </dsp:nvSpPr>
      <dsp:spPr>
        <a:xfrm>
          <a:off x="1363" y="261912"/>
          <a:ext cx="2907652" cy="1744591"/>
        </a:xfrm>
        <a:prstGeom prst="roundRect">
          <a:avLst>
            <a:gd name="adj" fmla="val 10000"/>
          </a:avLst>
        </a:prstGeom>
        <a:solidFill>
          <a:schemeClr val="tx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/>
            <a:t>PUT</a:t>
          </a:r>
        </a:p>
      </dsp:txBody>
      <dsp:txXfrm>
        <a:off x="52460" y="313009"/>
        <a:ext cx="2805458" cy="1642397"/>
      </dsp:txXfrm>
    </dsp:sp>
    <dsp:sp modelId="{2D8EDF82-FD51-410E-907D-408EFF2B2C62}">
      <dsp:nvSpPr>
        <dsp:cNvPr id="0" name=""/>
        <dsp:cNvSpPr/>
      </dsp:nvSpPr>
      <dsp:spPr>
        <a:xfrm>
          <a:off x="3199780" y="773659"/>
          <a:ext cx="616422" cy="72109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3199780" y="917878"/>
        <a:ext cx="431495" cy="432659"/>
      </dsp:txXfrm>
    </dsp:sp>
    <dsp:sp modelId="{EDFC29A2-2C3C-4666-AC6E-08014F210762}">
      <dsp:nvSpPr>
        <dsp:cNvPr id="0" name=""/>
        <dsp:cNvSpPr/>
      </dsp:nvSpPr>
      <dsp:spPr>
        <a:xfrm>
          <a:off x="4072076" y="261912"/>
          <a:ext cx="2907652" cy="1744591"/>
        </a:xfrm>
        <a:prstGeom prst="roundRect">
          <a:avLst>
            <a:gd name="adj" fmla="val 10000"/>
          </a:avLst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/>
            <a:t>CREATE</a:t>
          </a:r>
        </a:p>
      </dsp:txBody>
      <dsp:txXfrm>
        <a:off x="4123173" y="313009"/>
        <a:ext cx="2805458" cy="164239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2851EF-EAD9-45D7-A8A2-0C121652A518}">
      <dsp:nvSpPr>
        <dsp:cNvPr id="0" name=""/>
        <dsp:cNvSpPr/>
      </dsp:nvSpPr>
      <dsp:spPr>
        <a:xfrm>
          <a:off x="1363" y="261912"/>
          <a:ext cx="2907652" cy="1744591"/>
        </a:xfrm>
        <a:prstGeom prst="roundRect">
          <a:avLst>
            <a:gd name="adj" fmla="val 10000"/>
          </a:avLst>
        </a:prstGeom>
        <a:solidFill>
          <a:schemeClr val="tx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/>
            <a:t>DELETE</a:t>
          </a:r>
        </a:p>
      </dsp:txBody>
      <dsp:txXfrm>
        <a:off x="52460" y="313009"/>
        <a:ext cx="2805458" cy="1642397"/>
      </dsp:txXfrm>
    </dsp:sp>
    <dsp:sp modelId="{2D8EDF82-FD51-410E-907D-408EFF2B2C62}">
      <dsp:nvSpPr>
        <dsp:cNvPr id="0" name=""/>
        <dsp:cNvSpPr/>
      </dsp:nvSpPr>
      <dsp:spPr>
        <a:xfrm>
          <a:off x="3199780" y="773659"/>
          <a:ext cx="616422" cy="72109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3199780" y="917878"/>
        <a:ext cx="431495" cy="432659"/>
      </dsp:txXfrm>
    </dsp:sp>
    <dsp:sp modelId="{EDFC29A2-2C3C-4666-AC6E-08014F210762}">
      <dsp:nvSpPr>
        <dsp:cNvPr id="0" name=""/>
        <dsp:cNvSpPr/>
      </dsp:nvSpPr>
      <dsp:spPr>
        <a:xfrm>
          <a:off x="4072076" y="261912"/>
          <a:ext cx="2907652" cy="1744591"/>
        </a:xfrm>
        <a:prstGeom prst="roundRect">
          <a:avLst>
            <a:gd name="adj" fmla="val 10000"/>
          </a:avLst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/>
            <a:t>DELETE</a:t>
          </a:r>
        </a:p>
      </dsp:txBody>
      <dsp:txXfrm>
        <a:off x="4123173" y="313009"/>
        <a:ext cx="2805458" cy="16423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433BED-7EBA-4BAD-BB92-039B4D55561D}" type="slidenum">
              <a:rPr lang="id-ID" smtClean="0"/>
              <a:t>‹#›</a:t>
            </a:fld>
            <a:endParaRPr lang="id-ID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13" name="Date Placeholder 1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A937D-DC27-4D6A-92D3-9C1309CF4809}" type="datetimeFigureOut">
              <a:rPr lang="id-ID" smtClean="0"/>
              <a:t>11/10/2017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221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ransparent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847932" y="11234782"/>
            <a:ext cx="6688137" cy="2193835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lvl="0"/>
            <a:r>
              <a:rPr lang="it-IT" dirty="0"/>
              <a:t>Click to add  text</a:t>
            </a:r>
            <a:endParaRPr lang="id-ID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411000" y="10163628"/>
            <a:ext cx="9562000" cy="1071154"/>
          </a:xfrm>
        </p:spPr>
        <p:txBody>
          <a:bodyPr anchor="ctr"/>
          <a:lstStyle>
            <a:lvl1pPr marL="0" indent="0" algn="ctr">
              <a:buNone/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t-IT" dirty="0"/>
              <a:t>Click to add text</a:t>
            </a:r>
            <a:endParaRPr lang="id-ID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67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4158578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marR="0" indent="0" algn="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8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065430" y="664410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9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6955662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0845893" y="6644102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4717224" y="3252383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18626356" y="6644101"/>
            <a:ext cx="2692213" cy="2692213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4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2920232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8" name="Oval 17"/>
          <p:cNvSpPr/>
          <p:nvPr userDrawn="1"/>
        </p:nvSpPr>
        <p:spPr>
          <a:xfrm>
            <a:off x="6810464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0700695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0" name="Oval 19"/>
          <p:cNvSpPr/>
          <p:nvPr userDrawn="1"/>
        </p:nvSpPr>
        <p:spPr>
          <a:xfrm>
            <a:off x="14572026" y="310718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18481158" y="6498905"/>
            <a:ext cx="2982610" cy="2982610"/>
          </a:xfrm>
          <a:prstGeom prst="ellipse">
            <a:avLst/>
          </a:prstGeom>
          <a:noFill/>
          <a:ln w="381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cxnSp>
        <p:nvCxnSpPr>
          <p:cNvPr id="22" name="Straight Connector 21"/>
          <p:cNvCxnSpPr>
            <a:stCxn id="18" idx="3"/>
            <a:endCxn id="17" idx="7"/>
          </p:cNvCxnSpPr>
          <p:nvPr userDrawn="1"/>
        </p:nvCxnSpPr>
        <p:spPr>
          <a:xfrm flipH="1">
            <a:off x="5466049" y="5653002"/>
            <a:ext cx="17812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0" idx="3"/>
            <a:endCxn id="19" idx="7"/>
          </p:cNvCxnSpPr>
          <p:nvPr userDrawn="1"/>
        </p:nvCxnSpPr>
        <p:spPr>
          <a:xfrm flipH="1">
            <a:off x="13246512" y="5653002"/>
            <a:ext cx="17623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18" idx="5"/>
            <a:endCxn id="19" idx="1"/>
          </p:cNvCxnSpPr>
          <p:nvPr userDrawn="1"/>
        </p:nvCxnSpPr>
        <p:spPr>
          <a:xfrm>
            <a:off x="9356281" y="5653002"/>
            <a:ext cx="1781207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0" idx="5"/>
            <a:endCxn id="21" idx="1"/>
          </p:cNvCxnSpPr>
          <p:nvPr userDrawn="1"/>
        </p:nvCxnSpPr>
        <p:spPr>
          <a:xfrm>
            <a:off x="17117843" y="5653002"/>
            <a:ext cx="1800108" cy="1282696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3065431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10845893" y="3252383"/>
            <a:ext cx="2692213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18626357" y="3252383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YOUR TEXT</a:t>
            </a:r>
          </a:p>
          <a:p>
            <a:pPr lvl="0"/>
            <a:endParaRPr lang="id-ID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5663" y="6644101"/>
            <a:ext cx="2692212" cy="2692213"/>
          </a:xfrm>
          <a:prstGeom prst="rect">
            <a:avLst/>
          </a:prstGeom>
          <a:noFill/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4717225" y="6644100"/>
            <a:ext cx="2692212" cy="2692213"/>
          </a:xfrm>
          <a:prstGeom prst="rect">
            <a:avLst/>
          </a:prstGeom>
        </p:spPr>
        <p:txBody>
          <a:bodyPr anchor="t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YOUR TEXT</a:t>
            </a:r>
          </a:p>
          <a:p>
            <a:pPr lvl="0"/>
            <a:endParaRPr lang="id-ID" dirty="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12221497" y="10314926"/>
            <a:ext cx="0" cy="1793042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12895647" y="10412898"/>
            <a:ext cx="7328668" cy="177286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79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25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750"/>
                            </p:stCondLst>
                            <p:childTnLst>
                              <p:par>
                                <p:cTn id="8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25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75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25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9" grpId="0"/>
      <p:bldP spid="10" grpId="0"/>
      <p:bldP spid="11" grpId="0"/>
      <p:bldP spid="12" grpId="0"/>
      <p:bldP spid="17" grpId="0" animBg="1"/>
      <p:bldP spid="18" grpId="0" animBg="1"/>
      <p:bldP spid="19" grpId="0" animBg="1"/>
      <p:bldP spid="20" grpId="0" animBg="1"/>
      <p:bldP spid="21" grpId="0" animBg="1"/>
      <p:bldP spid="3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ro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613665"/>
            <a:ext cx="12274378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12274379" y="3613665"/>
            <a:ext cx="12109621" cy="542049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391547" y="10376915"/>
            <a:ext cx="17600906" cy="1772863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17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sion, aw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644832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9405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7231" y="8649949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719406" y="4878226"/>
            <a:ext cx="5054233" cy="22657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1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4716124" y="0"/>
            <a:ext cx="9667875" cy="13715999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14716124" y="5248371"/>
            <a:ext cx="9667876" cy="46434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71650" y="291520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71649" y="5378040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85946" y="7840875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93094" y="10301286"/>
            <a:ext cx="11002157" cy="191372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-1" y="0"/>
            <a:ext cx="14716123" cy="236609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76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16636994" y="3403600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16636993" y="5603407"/>
            <a:ext cx="5975357" cy="17093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16651290" y="7803215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16658438" y="10000858"/>
            <a:ext cx="5975357" cy="17093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4" name="TextBox 3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</p:spTree>
    <p:extLst>
      <p:ext uri="{BB962C8B-B14F-4D97-AF65-F5344CB8AC3E}">
        <p14:creationId xmlns:p14="http://schemas.microsoft.com/office/powerpoint/2010/main" val="1884730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4739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7020753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2282721" y="9485262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6979" y="7474030"/>
            <a:ext cx="5054233" cy="234478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256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503653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503898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159138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626504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546201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0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1794472" y="4601219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17535295" y="3187685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794471" y="8270361"/>
            <a:ext cx="5054233" cy="195157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535294" y="644866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7535293" y="9718713"/>
            <a:ext cx="5054233" cy="1951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3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440127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3" name="Picture Placeholder 58"/>
          <p:cNvSpPr>
            <a:spLocks noGrp="1"/>
          </p:cNvSpPr>
          <p:nvPr>
            <p:ph type="pic" sz="quarter" idx="11"/>
          </p:nvPr>
        </p:nvSpPr>
        <p:spPr>
          <a:xfrm>
            <a:off x="2993171" y="3429312"/>
            <a:ext cx="2692213" cy="2692213"/>
          </a:xfrm>
          <a:prstGeom prst="ellipse">
            <a:avLst/>
          </a:prstGeom>
          <a:noFill/>
        </p:spPr>
      </p:sp>
      <p:sp>
        <p:nvSpPr>
          <p:cNvPr id="54" name="Picture Placeholder 59"/>
          <p:cNvSpPr>
            <a:spLocks noGrp="1"/>
          </p:cNvSpPr>
          <p:nvPr>
            <p:ph type="pic" sz="quarter" idx="12"/>
          </p:nvPr>
        </p:nvSpPr>
        <p:spPr>
          <a:xfrm>
            <a:off x="2993170" y="7791932"/>
            <a:ext cx="2692213" cy="2692213"/>
          </a:xfrm>
          <a:prstGeom prst="ellipse">
            <a:avLst/>
          </a:prstGeom>
          <a:noFill/>
        </p:spPr>
      </p:sp>
      <p:sp>
        <p:nvSpPr>
          <p:cNvPr id="55" name="Picture Placeholder 60"/>
          <p:cNvSpPr>
            <a:spLocks noGrp="1"/>
          </p:cNvSpPr>
          <p:nvPr>
            <p:ph type="pic" sz="quarter" idx="13"/>
          </p:nvPr>
        </p:nvSpPr>
        <p:spPr>
          <a:xfrm>
            <a:off x="18631939" y="5364636"/>
            <a:ext cx="2692213" cy="2692213"/>
          </a:xfrm>
          <a:prstGeom prst="ellipse">
            <a:avLst/>
          </a:prstGeom>
          <a:noFill/>
        </p:spPr>
      </p:sp>
      <p:sp>
        <p:nvSpPr>
          <p:cNvPr id="56" name="Picture Placeholder 61"/>
          <p:cNvSpPr>
            <a:spLocks noGrp="1"/>
          </p:cNvSpPr>
          <p:nvPr>
            <p:ph type="pic" sz="quarter" idx="14"/>
          </p:nvPr>
        </p:nvSpPr>
        <p:spPr>
          <a:xfrm>
            <a:off x="18631939" y="9697632"/>
            <a:ext cx="2692213" cy="2692213"/>
          </a:xfrm>
          <a:prstGeom prst="ellipse">
            <a:avLst/>
          </a:prstGeom>
          <a:noFill/>
        </p:spPr>
      </p:sp>
      <p:sp>
        <p:nvSpPr>
          <p:cNvPr id="57" name="Oval 56"/>
          <p:cNvSpPr/>
          <p:nvPr userDrawn="1"/>
        </p:nvSpPr>
        <p:spPr>
          <a:xfrm>
            <a:off x="2847973" y="328411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59" name="Rectangle 344"/>
          <p:cNvSpPr/>
          <p:nvPr userDrawn="1"/>
        </p:nvSpPr>
        <p:spPr>
          <a:xfrm>
            <a:off x="4326164" y="763403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0" name="Freeform 59"/>
          <p:cNvSpPr/>
          <p:nvPr userDrawn="1"/>
        </p:nvSpPr>
        <p:spPr>
          <a:xfrm rot="5400000">
            <a:off x="10141328" y="7138013"/>
            <a:ext cx="1061635" cy="20629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3" name="Rectangle 344"/>
          <p:cNvSpPr/>
          <p:nvPr userDrawn="1"/>
        </p:nvSpPr>
        <p:spPr>
          <a:xfrm flipH="1">
            <a:off x="14691111" y="519725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4" name="Freeform 63"/>
          <p:cNvSpPr/>
          <p:nvPr userDrawn="1"/>
        </p:nvSpPr>
        <p:spPr>
          <a:xfrm rot="16200000" flipH="1">
            <a:off x="13129264" y="4690686"/>
            <a:ext cx="1061634" cy="206293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 userDrawn="1"/>
        </p:nvSpPr>
        <p:spPr>
          <a:xfrm flipH="1">
            <a:off x="14820854" y="542098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8" name="Rectangle 344"/>
          <p:cNvSpPr/>
          <p:nvPr userDrawn="1"/>
        </p:nvSpPr>
        <p:spPr>
          <a:xfrm flipH="1">
            <a:off x="14691111" y="954390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69" name="Freeform 68"/>
          <p:cNvSpPr/>
          <p:nvPr userDrawn="1"/>
        </p:nvSpPr>
        <p:spPr>
          <a:xfrm rot="16200000" flipH="1">
            <a:off x="13126305" y="9040297"/>
            <a:ext cx="1067553" cy="206293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068175" y="3268334"/>
            <a:ext cx="247650" cy="10625466"/>
            <a:chOff x="12068175" y="3268334"/>
            <a:chExt cx="247650" cy="10625466"/>
          </a:xfrm>
        </p:grpSpPr>
        <p:grpSp>
          <p:nvGrpSpPr>
            <p:cNvPr id="71" name="Group 70"/>
            <p:cNvGrpSpPr/>
            <p:nvPr userDrawn="1"/>
          </p:nvGrpSpPr>
          <p:grpSpPr>
            <a:xfrm>
              <a:off x="12068175" y="3268334"/>
              <a:ext cx="247650" cy="6517970"/>
              <a:chOff x="12068175" y="3268334"/>
              <a:chExt cx="247650" cy="6517970"/>
            </a:xfrm>
            <a:solidFill>
              <a:schemeClr val="accent3"/>
            </a:solidFill>
          </p:grpSpPr>
          <p:sp>
            <p:nvSpPr>
              <p:cNvPr id="72" name="Oval 71"/>
              <p:cNvSpPr/>
              <p:nvPr/>
            </p:nvSpPr>
            <p:spPr>
              <a:xfrm>
                <a:off x="12068175" y="326833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2068175" y="519725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2068175" y="763296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12068175" y="953865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6" name="Group 75"/>
            <p:cNvGrpSpPr/>
            <p:nvPr userDrawn="1"/>
          </p:nvGrpSpPr>
          <p:grpSpPr>
            <a:xfrm>
              <a:off x="12185650" y="3609304"/>
              <a:ext cx="12700" cy="10284496"/>
              <a:chOff x="12185650" y="3609304"/>
              <a:chExt cx="12700" cy="10284496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12192000" y="360930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12192000" y="9900325"/>
                <a:ext cx="0" cy="399347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12192000" y="551688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12185650" y="793930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Oval 81"/>
          <p:cNvSpPr/>
          <p:nvPr userDrawn="1"/>
        </p:nvSpPr>
        <p:spPr>
          <a:xfrm>
            <a:off x="2847973" y="76467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4" name="Rectangle 344"/>
          <p:cNvSpPr/>
          <p:nvPr userDrawn="1"/>
        </p:nvSpPr>
        <p:spPr>
          <a:xfrm>
            <a:off x="4326163" y="326833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85" name="Freeform 84"/>
          <p:cNvSpPr/>
          <p:nvPr userDrawn="1"/>
        </p:nvSpPr>
        <p:spPr>
          <a:xfrm rot="5400000">
            <a:off x="10143641" y="2769998"/>
            <a:ext cx="1057005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88" name="Oval 87"/>
          <p:cNvSpPr/>
          <p:nvPr userDrawn="1"/>
        </p:nvSpPr>
        <p:spPr>
          <a:xfrm>
            <a:off x="18486741" y="521943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89" name="Oval 88"/>
          <p:cNvSpPr/>
          <p:nvPr userDrawn="1"/>
        </p:nvSpPr>
        <p:spPr>
          <a:xfrm>
            <a:off x="18486741" y="955243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93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5486460" y="0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4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106876" y="632515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5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6364659" y="876697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6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106876" y="1067772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7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827314" y="326833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98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9644381" y="327296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0527" y="520189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2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4691163" y="519133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5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5827314" y="763403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06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644381" y="763866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3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3108404" y="9558176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4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4699040" y="954762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2482767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text</a:t>
            </a:r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92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75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500"/>
                            </p:stCondLst>
                            <p:childTnLst>
                              <p:par>
                                <p:cTn id="117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250"/>
                            </p:stCondLst>
                            <p:childTnLst>
                              <p:par>
                                <p:cTn id="1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animBg="1"/>
      <p:bldP spid="59" grpId="0" animBg="1"/>
      <p:bldP spid="60" grpId="0" animBg="1"/>
      <p:bldP spid="63" grpId="0" animBg="1"/>
      <p:bldP spid="64" grpId="0" animBg="1"/>
      <p:bldP spid="65" grpId="0"/>
      <p:bldP spid="68" grpId="0" animBg="1"/>
      <p:bldP spid="69" grpId="0" animBg="1"/>
      <p:bldP spid="82" grpId="0" animBg="1"/>
      <p:bldP spid="84" grpId="0" animBg="1"/>
      <p:bldP spid="85" grpId="0" animBg="1"/>
      <p:bldP spid="88" grpId="0" animBg="1"/>
      <p:bldP spid="89" grpId="0" animBg="1"/>
      <p:bldP spid="9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4316075"/>
            <a:chOff x="12068175" y="-314325"/>
            <a:chExt cx="247650" cy="1431607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4316075"/>
              <a:chOff x="12185650" y="-314325"/>
              <a:chExt cx="12700" cy="1431607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462819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23242" y="6737655"/>
            <a:ext cx="1062696" cy="2027823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15838" y="4264323"/>
            <a:ext cx="1072187" cy="2100710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43600" y="8640081"/>
            <a:ext cx="1063076" cy="2042345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21459" y="2370176"/>
            <a:ext cx="1066262" cy="202782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60214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89137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25910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45423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5" name="TextBox 5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213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27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61"/>
          <p:cNvSpPr>
            <a:spLocks noGrp="1"/>
          </p:cNvSpPr>
          <p:nvPr>
            <p:ph type="pic" sz="quarter" idx="21"/>
          </p:nvPr>
        </p:nvSpPr>
        <p:spPr>
          <a:xfrm>
            <a:off x="18631939" y="9284882"/>
            <a:ext cx="2692213" cy="2692213"/>
          </a:xfrm>
          <a:prstGeom prst="ellipse">
            <a:avLst/>
          </a:prstGeom>
          <a:noFill/>
        </p:spPr>
      </p:sp>
      <p:sp>
        <p:nvSpPr>
          <p:cNvPr id="28" name="Picture Placeholder 60"/>
          <p:cNvSpPr>
            <a:spLocks noGrp="1"/>
          </p:cNvSpPr>
          <p:nvPr>
            <p:ph type="pic" sz="quarter" idx="20"/>
          </p:nvPr>
        </p:nvSpPr>
        <p:spPr>
          <a:xfrm>
            <a:off x="18631939" y="4951886"/>
            <a:ext cx="2692213" cy="2692213"/>
          </a:xfrm>
          <a:prstGeom prst="ellipse">
            <a:avLst/>
          </a:prstGeom>
          <a:noFill/>
        </p:spPr>
      </p:sp>
      <p:sp>
        <p:nvSpPr>
          <p:cNvPr id="27" name="Picture Placeholder 59"/>
          <p:cNvSpPr>
            <a:spLocks noGrp="1"/>
          </p:cNvSpPr>
          <p:nvPr>
            <p:ph type="pic" sz="quarter" idx="19"/>
          </p:nvPr>
        </p:nvSpPr>
        <p:spPr>
          <a:xfrm>
            <a:off x="2993170" y="7379182"/>
            <a:ext cx="2692213" cy="2692213"/>
          </a:xfrm>
          <a:prstGeom prst="ellipse">
            <a:avLst/>
          </a:prstGeom>
          <a:noFill/>
        </p:spPr>
      </p:sp>
      <p:sp>
        <p:nvSpPr>
          <p:cNvPr id="26" name="Picture Placeholder 58"/>
          <p:cNvSpPr>
            <a:spLocks noGrp="1"/>
          </p:cNvSpPr>
          <p:nvPr>
            <p:ph type="pic" sz="quarter" idx="18"/>
          </p:nvPr>
        </p:nvSpPr>
        <p:spPr>
          <a:xfrm>
            <a:off x="2993171" y="3016562"/>
            <a:ext cx="2692213" cy="2692213"/>
          </a:xfrm>
          <a:prstGeom prst="ellipse">
            <a:avLst/>
          </a:prstGeom>
          <a:noFill/>
        </p:spPr>
      </p:sp>
      <p:grpSp>
        <p:nvGrpSpPr>
          <p:cNvPr id="6" name="Group 5"/>
          <p:cNvGrpSpPr/>
          <p:nvPr userDrawn="1"/>
        </p:nvGrpSpPr>
        <p:grpSpPr>
          <a:xfrm>
            <a:off x="12068175" y="-314325"/>
            <a:ext cx="247650" cy="12099925"/>
            <a:chOff x="12068175" y="-314325"/>
            <a:chExt cx="247650" cy="12099925"/>
          </a:xfrm>
        </p:grpSpPr>
        <p:grpSp>
          <p:nvGrpSpPr>
            <p:cNvPr id="11" name="Group 10"/>
            <p:cNvGrpSpPr/>
            <p:nvPr/>
          </p:nvGrpSpPr>
          <p:grpSpPr>
            <a:xfrm>
              <a:off x="12068175" y="2855584"/>
              <a:ext cx="247650" cy="6517970"/>
              <a:chOff x="12068175" y="2855584"/>
              <a:chExt cx="247650" cy="6517970"/>
            </a:xfrm>
            <a:solidFill>
              <a:schemeClr val="accent3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12068175" y="285558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2068175" y="478450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2068175" y="7220216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2068175" y="9125904"/>
                <a:ext cx="247650" cy="2476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185650" y="-314325"/>
              <a:ext cx="12700" cy="12099925"/>
              <a:chOff x="12185650" y="-314325"/>
              <a:chExt cx="12700" cy="1209992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12192000" y="3196554"/>
                <a:ext cx="0" cy="152876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2192000" y="9373554"/>
                <a:ext cx="0" cy="2412046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2192000" y="5104130"/>
                <a:ext cx="0" cy="2057400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2185650" y="7526552"/>
                <a:ext cx="12700" cy="1580073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2192000" y="-314325"/>
                <a:ext cx="0" cy="3111995"/>
              </a:xfrm>
              <a:prstGeom prst="line">
                <a:avLst/>
              </a:prstGeom>
              <a:ln w="50800" cap="rnd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364371" y="3988525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Oval 29"/>
          <p:cNvSpPr/>
          <p:nvPr userDrawn="1"/>
        </p:nvSpPr>
        <p:spPr>
          <a:xfrm>
            <a:off x="2847973" y="287136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44"/>
          <p:cNvSpPr/>
          <p:nvPr userDrawn="1"/>
        </p:nvSpPr>
        <p:spPr>
          <a:xfrm>
            <a:off x="4326164" y="7221280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131077" y="6725991"/>
            <a:ext cx="1082137" cy="2062934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Rectangle 344"/>
          <p:cNvSpPr/>
          <p:nvPr userDrawn="1"/>
        </p:nvSpPr>
        <p:spPr>
          <a:xfrm flipH="1">
            <a:off x="14691111" y="4784506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6200000" flipH="1">
            <a:off x="13126302" y="4281926"/>
            <a:ext cx="1067553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 userDrawn="1"/>
        </p:nvSpPr>
        <p:spPr>
          <a:xfrm flipH="1">
            <a:off x="14820854" y="5008232"/>
            <a:ext cx="3039236" cy="626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500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Rectangle 344"/>
          <p:cNvSpPr/>
          <p:nvPr userDrawn="1"/>
        </p:nvSpPr>
        <p:spPr>
          <a:xfrm flipH="1">
            <a:off x="14691111" y="9131155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37" name="Freeform 36"/>
          <p:cNvSpPr/>
          <p:nvPr userDrawn="1"/>
        </p:nvSpPr>
        <p:spPr>
          <a:xfrm rot="16200000" flipH="1">
            <a:off x="13131120" y="8632361"/>
            <a:ext cx="1057918" cy="2062938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8" name="Oval 37"/>
          <p:cNvSpPr/>
          <p:nvPr userDrawn="1"/>
        </p:nvSpPr>
        <p:spPr>
          <a:xfrm>
            <a:off x="2847973" y="72339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9" name="Rectangle 344"/>
          <p:cNvSpPr/>
          <p:nvPr userDrawn="1"/>
        </p:nvSpPr>
        <p:spPr>
          <a:xfrm>
            <a:off x="4326163" y="2855584"/>
            <a:ext cx="5314950" cy="1061633"/>
          </a:xfrm>
          <a:custGeom>
            <a:avLst/>
            <a:gdLst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0 w 5314950"/>
              <a:gd name="connsiteY3" fmla="*/ 106163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293 h 1061926"/>
              <a:gd name="connsiteX1" fmla="*/ 5314950 w 5314950"/>
              <a:gd name="connsiteY1" fmla="*/ 293 h 1061926"/>
              <a:gd name="connsiteX2" fmla="*/ 5314950 w 5314950"/>
              <a:gd name="connsiteY2" fmla="*/ 1061926 h 1061926"/>
              <a:gd name="connsiteX3" fmla="*/ 1417320 w 5314950"/>
              <a:gd name="connsiteY3" fmla="*/ 1054306 h 1061926"/>
              <a:gd name="connsiteX4" fmla="*/ 0 w 5314950"/>
              <a:gd name="connsiteY4" fmla="*/ 293 h 1061926"/>
              <a:gd name="connsiteX0" fmla="*/ 0 w 5314950"/>
              <a:gd name="connsiteY0" fmla="*/ 208 h 1061841"/>
              <a:gd name="connsiteX1" fmla="*/ 5314950 w 5314950"/>
              <a:gd name="connsiteY1" fmla="*/ 208 h 1061841"/>
              <a:gd name="connsiteX2" fmla="*/ 5314950 w 5314950"/>
              <a:gd name="connsiteY2" fmla="*/ 1061841 h 1061841"/>
              <a:gd name="connsiteX3" fmla="*/ 1417320 w 5314950"/>
              <a:gd name="connsiteY3" fmla="*/ 1054221 h 1061841"/>
              <a:gd name="connsiteX4" fmla="*/ 0 w 5314950"/>
              <a:gd name="connsiteY4" fmla="*/ 208 h 1061841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  <a:gd name="connsiteX0" fmla="*/ 0 w 5314950"/>
              <a:gd name="connsiteY0" fmla="*/ 0 h 1061633"/>
              <a:gd name="connsiteX1" fmla="*/ 5314950 w 5314950"/>
              <a:gd name="connsiteY1" fmla="*/ 0 h 1061633"/>
              <a:gd name="connsiteX2" fmla="*/ 5314950 w 5314950"/>
              <a:gd name="connsiteY2" fmla="*/ 1061633 h 1061633"/>
              <a:gd name="connsiteX3" fmla="*/ 1417320 w 5314950"/>
              <a:gd name="connsiteY3" fmla="*/ 1054013 h 1061633"/>
              <a:gd name="connsiteX4" fmla="*/ 0 w 5314950"/>
              <a:gd name="connsiteY4" fmla="*/ 0 h 1061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950" h="1061633">
                <a:moveTo>
                  <a:pt x="0" y="0"/>
                </a:moveTo>
                <a:lnTo>
                  <a:pt x="5314950" y="0"/>
                </a:lnTo>
                <a:lnTo>
                  <a:pt x="5314950" y="1061633"/>
                </a:lnTo>
                <a:lnTo>
                  <a:pt x="1417320" y="1054013"/>
                </a:lnTo>
                <a:cubicBezTo>
                  <a:pt x="1402080" y="938895"/>
                  <a:pt x="1089660" y="84638"/>
                  <a:pt x="0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2800" dirty="0">
              <a:solidFill>
                <a:prstClr val="white"/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40" name="Freeform 39"/>
          <p:cNvSpPr/>
          <p:nvPr userDrawn="1"/>
        </p:nvSpPr>
        <p:spPr>
          <a:xfrm rot="5400000">
            <a:off x="10117462" y="2385477"/>
            <a:ext cx="1050065" cy="2003636"/>
          </a:xfrm>
          <a:custGeom>
            <a:avLst/>
            <a:gdLst>
              <a:gd name="connsiteX0" fmla="*/ 0 w 1061635"/>
              <a:gd name="connsiteY0" fmla="*/ 2062936 h 2062936"/>
              <a:gd name="connsiteX1" fmla="*/ 0 w 1061635"/>
              <a:gd name="connsiteY1" fmla="*/ 476524 h 2062936"/>
              <a:gd name="connsiteX2" fmla="*/ 97 w 1061635"/>
              <a:gd name="connsiteY2" fmla="*/ 476524 h 2062936"/>
              <a:gd name="connsiteX3" fmla="*/ 769 w 1061635"/>
              <a:gd name="connsiteY3" fmla="*/ 0 h 2062936"/>
              <a:gd name="connsiteX4" fmla="*/ 508822 w 1061635"/>
              <a:gd name="connsiteY4" fmla="*/ 476524 h 2062936"/>
              <a:gd name="connsiteX5" fmla="*/ 1061635 w 1061635"/>
              <a:gd name="connsiteY5" fmla="*/ 476524 h 2062936"/>
              <a:gd name="connsiteX6" fmla="*/ 1061635 w 1061635"/>
              <a:gd name="connsiteY6" fmla="*/ 2062936 h 206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1635" h="2062936">
                <a:moveTo>
                  <a:pt x="0" y="2062936"/>
                </a:moveTo>
                <a:lnTo>
                  <a:pt x="0" y="476524"/>
                </a:lnTo>
                <a:lnTo>
                  <a:pt x="97" y="476524"/>
                </a:lnTo>
                <a:lnTo>
                  <a:pt x="769" y="0"/>
                </a:lnTo>
                <a:lnTo>
                  <a:pt x="508822" y="476524"/>
                </a:lnTo>
                <a:lnTo>
                  <a:pt x="1061635" y="476524"/>
                </a:lnTo>
                <a:lnTo>
                  <a:pt x="1061635" y="206293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18486741" y="4806688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18486741" y="9139684"/>
            <a:ext cx="2982610" cy="2982610"/>
          </a:xfrm>
          <a:prstGeom prst="ellipse">
            <a:avLst/>
          </a:prstGeom>
          <a:noFill/>
          <a:ln w="50800" cmpd="sng">
            <a:solidFill>
              <a:schemeClr val="tx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106876" y="591240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364659" y="8354221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106876" y="10264970"/>
            <a:ext cx="4862717" cy="195784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>
                    <a:lumMod val="6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5827314" y="2855584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644381" y="2850692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100527" y="4779615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691163" y="4778585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5827314" y="7221280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44381" y="7216388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108404" y="9135901"/>
            <a:ext cx="1582707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5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699040" y="9134871"/>
            <a:ext cx="3810094" cy="10616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363C4A"/>
                </a:solidFill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4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1251342" y="11854066"/>
            <a:ext cx="1881316" cy="70995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text</a:t>
            </a:r>
          </a:p>
        </p:txBody>
      </p:sp>
      <p:sp>
        <p:nvSpPr>
          <p:cNvPr id="56" name="TextBox 5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4426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7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250"/>
                            </p:stCondLst>
                            <p:childTnLst>
                              <p:par>
                                <p:cTn id="106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2698505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4581091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925523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6808475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925864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4581090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95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6994486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512494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565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5111874" y="6548672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15111874" y="3891609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95079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4395079" y="6548673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95080" y="3891610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Round Same Side Corner Rectangle 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5111875" y="9204468"/>
            <a:ext cx="4877019" cy="195937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4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11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237578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9524960" y="3255632"/>
            <a:ext cx="5334081" cy="533408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1081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9378516" y="3109189"/>
            <a:ext cx="5626968" cy="5626968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370729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0148888" y="8971291"/>
            <a:ext cx="4086225" cy="11132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10824361"/>
            <a:ext cx="4086225" cy="9746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cxnSp>
        <p:nvCxnSpPr>
          <p:cNvPr id="3" name="Straight Connector 2"/>
          <p:cNvCxnSpPr>
            <a:stCxn id="17" idx="2"/>
            <a:endCxn id="22" idx="7"/>
          </p:cNvCxnSpPr>
          <p:nvPr userDrawn="1"/>
        </p:nvCxnSpPr>
        <p:spPr>
          <a:xfrm flipH="1">
            <a:off x="6744521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7" idx="6"/>
            <a:endCxn id="44" idx="1"/>
          </p:cNvCxnSpPr>
          <p:nvPr userDrawn="1"/>
        </p:nvCxnSpPr>
        <p:spPr>
          <a:xfrm>
            <a:off x="15005484" y="5922673"/>
            <a:ext cx="2633995" cy="1864460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5" idx="2"/>
          </p:cNvCxnSpPr>
          <p:nvPr userDrawn="1"/>
        </p:nvCxnSpPr>
        <p:spPr>
          <a:xfrm>
            <a:off x="548646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6" idx="2"/>
          </p:cNvCxnSpPr>
          <p:nvPr userDrawn="1"/>
        </p:nvCxnSpPr>
        <p:spPr>
          <a:xfrm>
            <a:off x="18897540" y="11798973"/>
            <a:ext cx="0" cy="214855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21891" y="7369545"/>
            <a:ext cx="3351298" cy="3351298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44" name="Oval 43"/>
          <p:cNvSpPr/>
          <p:nvPr userDrawn="1"/>
        </p:nvSpPr>
        <p:spPr>
          <a:xfrm>
            <a:off x="17118373" y="7266027"/>
            <a:ext cx="3558334" cy="35583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9378516" y="10178722"/>
            <a:ext cx="5626968" cy="19223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12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50"/>
                            </p:stCondLst>
                            <p:childTnLst>
                              <p:par>
                                <p:cTn id="4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22" grpId="0" animBg="1"/>
      <p:bldP spid="32" grpId="0">
        <p:tmplLst>
          <p:tmpl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animBg="1"/>
      <p:bldP spid="18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3820754" y="3223882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2" name="Oval 21"/>
          <p:cNvSpPr/>
          <p:nvPr userDrawn="1"/>
        </p:nvSpPr>
        <p:spPr>
          <a:xfrm>
            <a:off x="3706061" y="3109189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344334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854427" y="6705098"/>
            <a:ext cx="4086225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cxnSp>
        <p:nvCxnSpPr>
          <p:cNvPr id="19" name="Straight Connector 18"/>
          <p:cNvCxnSpPr>
            <a:endCxn id="22" idx="0"/>
          </p:cNvCxnSpPr>
          <p:nvPr userDrawn="1"/>
        </p:nvCxnSpPr>
        <p:spPr>
          <a:xfrm>
            <a:off x="5486461" y="-266700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30"/>
          <p:cNvSpPr>
            <a:spLocks noGrp="1"/>
          </p:cNvSpPr>
          <p:nvPr>
            <p:ph type="pic" sz="quarter" idx="26" hasCustomPrompt="1"/>
          </p:nvPr>
        </p:nvSpPr>
        <p:spPr>
          <a:xfrm>
            <a:off x="17231834" y="3219431"/>
            <a:ext cx="3331411" cy="3331411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17117141" y="3104738"/>
            <a:ext cx="3560799" cy="3560799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29" name="Straight Connector 28"/>
          <p:cNvCxnSpPr>
            <a:endCxn id="28" idx="0"/>
          </p:cNvCxnSpPr>
          <p:nvPr userDrawn="1"/>
        </p:nvCxnSpPr>
        <p:spPr>
          <a:xfrm>
            <a:off x="18897541" y="-271151"/>
            <a:ext cx="0" cy="3375889"/>
          </a:xfrm>
          <a:prstGeom prst="line">
            <a:avLst/>
          </a:prstGeom>
          <a:ln w="508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Picture Placeholder 30"/>
          <p:cNvSpPr>
            <a:spLocks noGrp="1"/>
          </p:cNvSpPr>
          <p:nvPr>
            <p:ph type="pic" sz="quarter" idx="23" hasCustomPrompt="1"/>
          </p:nvPr>
        </p:nvSpPr>
        <p:spPr>
          <a:xfrm>
            <a:off x="18376014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4" name="Oval 33"/>
          <p:cNvSpPr/>
          <p:nvPr userDrawn="1"/>
        </p:nvSpPr>
        <p:spPr>
          <a:xfrm>
            <a:off x="18211770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Picture Placeholder 30"/>
          <p:cNvSpPr>
            <a:spLocks noGrp="1"/>
          </p:cNvSpPr>
          <p:nvPr>
            <p:ph type="pic" sz="quarter" idx="27" hasCustomPrompt="1"/>
          </p:nvPr>
        </p:nvSpPr>
        <p:spPr>
          <a:xfrm>
            <a:off x="14594637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9" name="Oval 38"/>
          <p:cNvSpPr/>
          <p:nvPr userDrawn="1"/>
        </p:nvSpPr>
        <p:spPr>
          <a:xfrm>
            <a:off x="14430393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Picture Placeholder 30"/>
          <p:cNvSpPr>
            <a:spLocks noGrp="1"/>
          </p:cNvSpPr>
          <p:nvPr>
            <p:ph type="pic" sz="quarter" idx="28" hasCustomPrompt="1"/>
          </p:nvPr>
        </p:nvSpPr>
        <p:spPr>
          <a:xfrm>
            <a:off x="7651682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7487438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Picture Placeholder 30"/>
          <p:cNvSpPr>
            <a:spLocks noGrp="1"/>
          </p:cNvSpPr>
          <p:nvPr>
            <p:ph type="pic" sz="quarter" idx="29" hasCustomPrompt="1"/>
          </p:nvPr>
        </p:nvSpPr>
        <p:spPr>
          <a:xfrm>
            <a:off x="3870305" y="8748551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3706061" y="8584307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56" name="Elbow Connector 55"/>
          <p:cNvCxnSpPr>
            <a:stCxn id="22" idx="2"/>
          </p:cNvCxnSpPr>
          <p:nvPr userDrawn="1"/>
        </p:nvCxnSpPr>
        <p:spPr>
          <a:xfrm rot="10800000" flipV="1">
            <a:off x="3706061" y="4889588"/>
            <a:ext cx="12700" cy="5264061"/>
          </a:xfrm>
          <a:prstGeom prst="bentConnector4">
            <a:avLst>
              <a:gd name="adj1" fmla="val 6600000"/>
              <a:gd name="adj2" fmla="val 10020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>
            <a:stCxn id="22" idx="6"/>
            <a:endCxn id="45" idx="6"/>
          </p:cNvCxnSpPr>
          <p:nvPr userDrawn="1"/>
        </p:nvCxnSpPr>
        <p:spPr>
          <a:xfrm>
            <a:off x="7266860" y="4889589"/>
            <a:ext cx="2686748" cy="4927803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28" idx="2"/>
            <a:endCxn id="39" idx="2"/>
          </p:cNvCxnSpPr>
          <p:nvPr userDrawn="1"/>
        </p:nvCxnSpPr>
        <p:spPr>
          <a:xfrm rot="10800000" flipV="1">
            <a:off x="14430393" y="4885138"/>
            <a:ext cx="2686748" cy="4932254"/>
          </a:xfrm>
          <a:prstGeom prst="bentConnector3">
            <a:avLst>
              <a:gd name="adj1" fmla="val 108508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28" idx="6"/>
            <a:endCxn id="34" idx="6"/>
          </p:cNvCxnSpPr>
          <p:nvPr userDrawn="1"/>
        </p:nvCxnSpPr>
        <p:spPr>
          <a:xfrm>
            <a:off x="20677940" y="4885138"/>
            <a:ext cx="12700" cy="4932254"/>
          </a:xfrm>
          <a:prstGeom prst="bentConnector3">
            <a:avLst>
              <a:gd name="adj1" fmla="val 6531425"/>
            </a:avLst>
          </a:prstGeom>
          <a:ln w="50800" cap="rnd"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3383169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85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7164546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86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4107501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87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7888878" y="11050477"/>
            <a:ext cx="3111954" cy="9746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25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5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750"/>
                            </p:stCondLst>
                            <p:childTnLst>
                              <p:par>
                                <p:cTn id="8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75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2" grpId="0" animBg="1"/>
      <p:bldP spid="25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 animBg="1"/>
      <p:bldP spid="33" grpId="0"/>
      <p:bldP spid="34" grpId="0" animBg="1"/>
      <p:bldP spid="35" grpId="0"/>
      <p:bldP spid="39" grpId="0" animBg="1"/>
      <p:bldP spid="44" grpId="0"/>
      <p:bldP spid="45" grpId="0" animBg="1"/>
      <p:bldP spid="46" grpId="0"/>
      <p:bldP spid="47" grpId="0" animBg="1"/>
      <p:bldP spid="82" grpId="0" build="p">
        <p:tmplLst>
          <p:tmpl lvl="1">
            <p:tnLst>
              <p:par>
                <p:cTn presetID="55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5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#ppt_w*0.7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8723539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3533664" y="3273433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8723539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3533664" y="6343205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4" name="Picture Placeholder 30"/>
          <p:cNvSpPr>
            <a:spLocks noGrp="1"/>
          </p:cNvSpPr>
          <p:nvPr>
            <p:ph type="pic" sz="quarter" idx="15" hasCustomPrompt="1"/>
          </p:nvPr>
        </p:nvSpPr>
        <p:spPr>
          <a:xfrm>
            <a:off x="8723539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5" name="Picture Placeholder 30"/>
          <p:cNvSpPr>
            <a:spLocks noGrp="1"/>
          </p:cNvSpPr>
          <p:nvPr>
            <p:ph type="pic" sz="quarter" idx="16" hasCustomPrompt="1"/>
          </p:nvPr>
        </p:nvSpPr>
        <p:spPr>
          <a:xfrm>
            <a:off x="13533664" y="9407537"/>
            <a:ext cx="2137682" cy="2137682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Oval 16"/>
          <p:cNvSpPr/>
          <p:nvPr userDrawn="1"/>
        </p:nvSpPr>
        <p:spPr>
          <a:xfrm>
            <a:off x="8559295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8559295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/>
          <p:cNvSpPr/>
          <p:nvPr userDrawn="1"/>
        </p:nvSpPr>
        <p:spPr>
          <a:xfrm>
            <a:off x="8559295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/>
          <p:cNvSpPr/>
          <p:nvPr userDrawn="1"/>
        </p:nvSpPr>
        <p:spPr>
          <a:xfrm>
            <a:off x="13369420" y="9243293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3369420" y="6176241"/>
            <a:ext cx="2466170" cy="2466170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13369420" y="3109189"/>
            <a:ext cx="2466170" cy="2466170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3643590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3643590" y="7296457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3643589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16654185" y="423236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16654185" y="7296456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6654185" y="10360548"/>
            <a:ext cx="4086225" cy="134299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12192000" y="3212042"/>
            <a:ext cx="0" cy="8394569"/>
          </a:xfrm>
          <a:prstGeom prst="line">
            <a:avLst/>
          </a:prstGeom>
          <a:ln w="3492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3643590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3643590" y="6337524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3643589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6654185" y="327343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654185" y="6337523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6654185" y="9401615"/>
            <a:ext cx="4086225" cy="9589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95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500"/>
                            </p:stCondLst>
                            <p:childTnLst>
                              <p:par>
                                <p:cTn id="8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0"/>
                            </p:stCondLst>
                            <p:childTnLst>
                              <p:par>
                                <p:cTn id="8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500"/>
                            </p:stCondLst>
                            <p:childTnLst>
                              <p:par>
                                <p:cTn id="9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9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17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30"/>
          <p:cNvSpPr>
            <a:spLocks noGrp="1"/>
          </p:cNvSpPr>
          <p:nvPr>
            <p:ph type="pic" sz="quarter" idx="19" hasCustomPrompt="1"/>
          </p:nvPr>
        </p:nvSpPr>
        <p:spPr>
          <a:xfrm>
            <a:off x="3598181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3741619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1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8551747" y="289692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3" hasCustomPrompt="1"/>
          </p:nvPr>
        </p:nvSpPr>
        <p:spPr>
          <a:xfrm>
            <a:off x="13361872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18171997" y="289964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3559446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 userDrawn="1"/>
        </p:nvSpPr>
        <p:spPr>
          <a:xfrm>
            <a:off x="13179699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 userDrawn="1"/>
        </p:nvSpPr>
        <p:spPr>
          <a:xfrm>
            <a:off x="1798982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 userDrawn="1"/>
        </p:nvSpPr>
        <p:spPr>
          <a:xfrm>
            <a:off x="8369574" y="271475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21" hasCustomPrompt="1"/>
          </p:nvPr>
        </p:nvSpPr>
        <p:spPr>
          <a:xfrm>
            <a:off x="13361872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7" name="Picture Placeholder 30"/>
          <p:cNvSpPr>
            <a:spLocks noGrp="1"/>
          </p:cNvSpPr>
          <p:nvPr>
            <p:ph type="pic" sz="quarter" idx="22" hasCustomPrompt="1"/>
          </p:nvPr>
        </p:nvSpPr>
        <p:spPr>
          <a:xfrm>
            <a:off x="18171997" y="7681194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398083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35"/>
          <p:cNvSpPr/>
          <p:nvPr userDrawn="1"/>
        </p:nvSpPr>
        <p:spPr>
          <a:xfrm>
            <a:off x="13179699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Oval 36"/>
          <p:cNvSpPr/>
          <p:nvPr userDrawn="1"/>
        </p:nvSpPr>
        <p:spPr>
          <a:xfrm>
            <a:off x="17989824" y="7496301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Oval 37"/>
          <p:cNvSpPr/>
          <p:nvPr userDrawn="1"/>
        </p:nvSpPr>
        <p:spPr>
          <a:xfrm>
            <a:off x="8333716" y="7514230"/>
            <a:ext cx="3240000" cy="3240000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2928709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7738836" y="589402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548961" y="5892669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2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17359087" y="5913132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2928709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7738835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548961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7359087" y="10642526"/>
            <a:ext cx="4086225" cy="4870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928709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7738836" y="647395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2548961" y="6472596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34" hasCustomPrompt="1"/>
          </p:nvPr>
        </p:nvSpPr>
        <p:spPr>
          <a:xfrm>
            <a:off x="17359087" y="6493059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35" hasCustomPrompt="1"/>
          </p:nvPr>
        </p:nvSpPr>
        <p:spPr>
          <a:xfrm>
            <a:off x="2928709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6" hasCustomPrompt="1"/>
          </p:nvPr>
        </p:nvSpPr>
        <p:spPr>
          <a:xfrm>
            <a:off x="7738835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37" hasCustomPrompt="1"/>
          </p:nvPr>
        </p:nvSpPr>
        <p:spPr>
          <a:xfrm>
            <a:off x="12548961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38" hasCustomPrompt="1"/>
          </p:nvPr>
        </p:nvSpPr>
        <p:spPr>
          <a:xfrm>
            <a:off x="17359087" y="11222453"/>
            <a:ext cx="4086225" cy="11325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8" name="TextBox 4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Picture Placeholder 30"/>
          <p:cNvSpPr>
            <a:spLocks noGrp="1"/>
          </p:cNvSpPr>
          <p:nvPr>
            <p:ph type="pic" sz="quarter" idx="20" hasCustomPrompt="1"/>
          </p:nvPr>
        </p:nvSpPr>
        <p:spPr>
          <a:xfrm>
            <a:off x="8515898" y="7696403"/>
            <a:ext cx="2880000" cy="2880000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71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250"/>
                            </p:stCondLst>
                            <p:childTnLst>
                              <p:par>
                                <p:cTn id="6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75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250"/>
                            </p:stCondLst>
                            <p:childTnLst>
                              <p:par>
                                <p:cTn id="8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75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250"/>
                            </p:stCondLst>
                            <p:childTnLst>
                              <p:par>
                                <p:cTn id="1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75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250"/>
                            </p:stCondLst>
                            <p:childTnLst>
                              <p:par>
                                <p:cTn id="1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675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7250"/>
                            </p:stCondLst>
                            <p:childTnLst>
                              <p:par>
                                <p:cTn id="1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7750"/>
                            </p:stCondLst>
                            <p:childTnLst>
                              <p:par>
                                <p:cTn id="1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250"/>
                            </p:stCondLst>
                            <p:childTnLst>
                              <p:par>
                                <p:cTn id="1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0" grpId="0"/>
      <p:bldP spid="11" grpId="0"/>
      <p:bldP spid="12" grpId="0"/>
      <p:bldP spid="13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  <p:bldP spid="18" grpId="0"/>
      <p:bldP spid="21" grpId="0"/>
      <p:bldP spid="22" grpId="0"/>
      <p:bldP spid="26" grpId="0"/>
      <p:bldP spid="27" grpId="0"/>
      <p:bldP spid="28" grpId="0"/>
      <p:bldP spid="36" grpId="0"/>
      <p:bldP spid="37" grpId="0"/>
      <p:bldP spid="38" grpId="0"/>
      <p:bldP spid="39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7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/>
      <p:bldP spid="31" grpId="0" build="p"/>
      <p:bldP spid="32" grpId="0" build="p"/>
      <p:bldP spid="33" grpId="0" build="p"/>
      <p:bldP spid="34" grpId="0" build="p"/>
      <p:bldP spid="35" grpId="0" build="p"/>
      <p:bldP spid="47" grpId="0" build="p"/>
      <p:bldP spid="48" grpId="0"/>
      <p:bldP spid="25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2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10420699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33" name="Picture Placeholder 30"/>
          <p:cNvSpPr>
            <a:spLocks noGrp="1"/>
          </p:cNvSpPr>
          <p:nvPr>
            <p:ph type="pic" sz="quarter" idx="12" hasCustomPrompt="1"/>
          </p:nvPr>
        </p:nvSpPr>
        <p:spPr>
          <a:xfrm>
            <a:off x="17773441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 userDrawn="1"/>
        </p:nvSpPr>
        <p:spPr>
          <a:xfrm>
            <a:off x="10242672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Oval 9"/>
          <p:cNvSpPr/>
          <p:nvPr userDrawn="1"/>
        </p:nvSpPr>
        <p:spPr>
          <a:xfrm>
            <a:off x="17595414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10894746" y="9348314"/>
            <a:ext cx="2601557" cy="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8247488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Freeform 34"/>
          <p:cNvSpPr>
            <a:spLocks noChangeArrowheads="1"/>
          </p:cNvSpPr>
          <p:nvPr/>
        </p:nvSpPr>
        <p:spPr bwMode="auto">
          <a:xfrm>
            <a:off x="10718757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28"/>
          <p:cNvSpPr>
            <a:spLocks noChangeArrowheads="1"/>
          </p:cNvSpPr>
          <p:nvPr/>
        </p:nvSpPr>
        <p:spPr bwMode="auto">
          <a:xfrm>
            <a:off x="11570958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32"/>
          <p:cNvSpPr>
            <a:spLocks noChangeArrowheads="1"/>
          </p:cNvSpPr>
          <p:nvPr/>
        </p:nvSpPr>
        <p:spPr bwMode="auto">
          <a:xfrm>
            <a:off x="12424595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13284292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Freeform 34"/>
          <p:cNvSpPr>
            <a:spLocks noChangeArrowheads="1"/>
          </p:cNvSpPr>
          <p:nvPr/>
        </p:nvSpPr>
        <p:spPr bwMode="auto">
          <a:xfrm>
            <a:off x="18071499" y="11227148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28"/>
          <p:cNvSpPr>
            <a:spLocks noChangeArrowheads="1"/>
          </p:cNvSpPr>
          <p:nvPr/>
        </p:nvSpPr>
        <p:spPr bwMode="auto">
          <a:xfrm>
            <a:off x="18923700" y="11225099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32"/>
          <p:cNvSpPr>
            <a:spLocks noChangeArrowheads="1"/>
          </p:cNvSpPr>
          <p:nvPr/>
        </p:nvSpPr>
        <p:spPr bwMode="auto">
          <a:xfrm>
            <a:off x="19777337" y="11225546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36"/>
          <p:cNvSpPr/>
          <p:nvPr/>
        </p:nvSpPr>
        <p:spPr>
          <a:xfrm>
            <a:off x="20637034" y="11229555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Text Placeholder 12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9" name="Text Placeholder 12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742837" y="960428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0" name="Text Placeholder 12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7095579" y="9612299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2" name="Text Placeholder 12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739313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3" name="Text Placeholder 12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7088531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44" name="TextBox 43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75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5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5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0"/>
                            </p:stCondLst>
                            <p:childTnLst>
                              <p:par>
                                <p:cTn id="7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250"/>
                            </p:stCondLst>
                            <p:childTnLst>
                              <p:par>
                                <p:cTn id="10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750"/>
                            </p:stCondLst>
                            <p:childTnLst>
                              <p:par>
                                <p:cTn id="10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25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750"/>
                            </p:stCondLst>
                            <p:childTnLst>
                              <p:par>
                                <p:cTn id="1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250"/>
                            </p:stCondLst>
                            <p:childTnLst>
                              <p:par>
                                <p:cTn id="1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/>
      <p:bldP spid="32" grpId="0"/>
      <p:bldP spid="33" grpId="0"/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build="p">
        <p:tmplLst>
          <p:tmpl lvl="1"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/>
      <p:bldP spid="40" grpId="0" build="p"/>
      <p:bldP spid="42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 userDrawn="1"/>
        </p:nvSpPr>
        <p:spPr>
          <a:xfrm>
            <a:off x="18787679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Oval 29"/>
          <p:cNvSpPr/>
          <p:nvPr userDrawn="1"/>
        </p:nvSpPr>
        <p:spPr>
          <a:xfrm>
            <a:off x="3412733" y="3637063"/>
            <a:ext cx="2183588" cy="218358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25"/>
          <p:cNvSpPr/>
          <p:nvPr userDrawn="1"/>
        </p:nvSpPr>
        <p:spPr>
          <a:xfrm>
            <a:off x="10297885" y="3627634"/>
            <a:ext cx="3788229" cy="378822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6501798" y="3623792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Oval 26"/>
          <p:cNvSpPr/>
          <p:nvPr userDrawn="1"/>
        </p:nvSpPr>
        <p:spPr>
          <a:xfrm>
            <a:off x="14978426" y="3623793"/>
            <a:ext cx="2907719" cy="290771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30"/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10417175" y="3741934"/>
            <a:ext cx="3549650" cy="3549650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8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6" name="Picture Placeholder 30"/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15101453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8" name="Picture Placeholder 30"/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18897540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9" name="Picture Placeholder 30"/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6621088" y="3741934"/>
            <a:ext cx="2661459" cy="2661459"/>
          </a:xfrm>
          <a:prstGeom prst="ellipse">
            <a:avLst/>
          </a:prstGeom>
          <a:noFill/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0" name="Picture Placeholder 30"/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3522594" y="3741934"/>
            <a:ext cx="1963866" cy="1963866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id-ID" dirty="0"/>
              <a:t>PICTURE</a:t>
            </a:r>
          </a:p>
        </p:txBody>
      </p:sp>
      <p:sp>
        <p:nvSpPr>
          <p:cNvPr id="13" name="Text Placeholder 12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37" name="Text Placeholder 36"/>
          <p:cNvSpPr>
            <a:spLocks noGrp="1"/>
          </p:cNvSpPr>
          <p:nvPr>
            <p:ph type="body" sz="quarter" idx="17" hasCustomPrompt="1"/>
          </p:nvPr>
        </p:nvSpPr>
        <p:spPr>
          <a:xfrm>
            <a:off x="9753600" y="7866747"/>
            <a:ext cx="4876799" cy="14264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/>
              <a:t>Click to add text</a:t>
            </a:r>
            <a:endParaRPr lang="id-ID" dirty="0"/>
          </a:p>
        </p:txBody>
      </p:sp>
      <p:cxnSp>
        <p:nvCxnSpPr>
          <p:cNvPr id="38" name="Straight Connector 37"/>
          <p:cNvCxnSpPr/>
          <p:nvPr userDrawn="1"/>
        </p:nvCxnSpPr>
        <p:spPr>
          <a:xfrm>
            <a:off x="10208356" y="9445611"/>
            <a:ext cx="3967288" cy="0"/>
          </a:xfrm>
          <a:prstGeom prst="line">
            <a:avLst/>
          </a:prstGeom>
          <a:ln w="25400" cap="rnd">
            <a:solidFill>
              <a:schemeClr val="accent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39"/>
          <p:cNvSpPr>
            <a:spLocks noGrp="1"/>
          </p:cNvSpPr>
          <p:nvPr>
            <p:ph type="body" sz="quarter" idx="18" hasCustomPrompt="1"/>
          </p:nvPr>
        </p:nvSpPr>
        <p:spPr>
          <a:xfrm>
            <a:off x="2430276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marR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just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Click to add text</a:t>
            </a:r>
            <a:endParaRPr lang="id-ID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9" hasCustomPrompt="1"/>
          </p:nvPr>
        </p:nvSpPr>
        <p:spPr>
          <a:xfrm>
            <a:off x="12685900" y="9921895"/>
            <a:ext cx="9267825" cy="1938992"/>
          </a:xfrm>
          <a:prstGeom prst="rect">
            <a:avLst/>
          </a:prstGeom>
        </p:spPr>
        <p:txBody>
          <a:bodyPr anchor="ctr"/>
          <a:lstStyle>
            <a:lvl1pPr marL="0" indent="0" algn="just">
              <a:buNone/>
              <a:defRPr sz="24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t-IT" dirty="0"/>
              <a:t>Click to add text</a:t>
            </a:r>
            <a:endParaRPr lang="id-ID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07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8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35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6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1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600"/>
                            </p:stCondLst>
                            <p:childTnLst>
                              <p:par>
                                <p:cTn id="7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 animBg="1"/>
      <p:bldP spid="26" grpId="0" animBg="1"/>
      <p:bldP spid="29" grpId="0" animBg="1"/>
      <p:bldP spid="27" grpId="0" animBg="1"/>
      <p:bldP spid="5" grpId="0"/>
      <p:bldP spid="6" grpId="0"/>
      <p:bldP spid="8" grpId="0"/>
      <p:bldP spid="9" grpId="0"/>
      <p:bldP spid="10" grpId="0"/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 advAuto="250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7" presetClass="entr" presetSubtype="10" fill="hold" nodeType="withEffect" nodePh="1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7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390095" y="8072755"/>
            <a:ext cx="4905374" cy="141029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3067957" y="3437731"/>
            <a:ext cx="3549650" cy="3549650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8" name="Oval 7"/>
          <p:cNvSpPr/>
          <p:nvPr userDrawn="1"/>
        </p:nvSpPr>
        <p:spPr>
          <a:xfrm>
            <a:off x="2889930" y="3259704"/>
            <a:ext cx="3905704" cy="390570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542004" y="9348314"/>
            <a:ext cx="2601557" cy="0"/>
          </a:xfrm>
          <a:prstGeom prst="line">
            <a:avLst/>
          </a:prstGeom>
          <a:ln w="3810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34"/>
          <p:cNvSpPr>
            <a:spLocks noChangeArrowheads="1"/>
          </p:cNvSpPr>
          <p:nvPr/>
        </p:nvSpPr>
        <p:spPr bwMode="auto">
          <a:xfrm>
            <a:off x="3366015" y="11229747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28"/>
          <p:cNvSpPr>
            <a:spLocks noChangeArrowheads="1"/>
          </p:cNvSpPr>
          <p:nvPr/>
        </p:nvSpPr>
        <p:spPr bwMode="auto">
          <a:xfrm>
            <a:off x="4218216" y="11227698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32"/>
          <p:cNvSpPr>
            <a:spLocks noChangeArrowheads="1"/>
          </p:cNvSpPr>
          <p:nvPr/>
        </p:nvSpPr>
        <p:spPr bwMode="auto">
          <a:xfrm>
            <a:off x="5071853" y="11228145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931550" y="11232154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8705055" y="10845800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8705055" y="9624219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5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8705055" y="840914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6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8705055" y="7197325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7"/>
          </p:nvPr>
        </p:nvSpPr>
        <p:spPr>
          <a:xfrm>
            <a:off x="8705055" y="4310743"/>
            <a:ext cx="522922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7615244" y="4310743"/>
            <a:ext cx="4278805" cy="14183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6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7615244" y="5982251"/>
            <a:ext cx="4278805" cy="56379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8705054" y="5982251"/>
            <a:ext cx="2394745" cy="774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2390095" y="9608290"/>
            <a:ext cx="4905374" cy="141029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72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xecutiv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2801263" y="2104376"/>
            <a:ext cx="9127747" cy="9127747"/>
          </a:xfrm>
          <a:prstGeom prst="ellipse">
            <a:avLst/>
          </a:prstGeom>
          <a:noFill/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id-ID" dirty="0"/>
              <a:t>picture</a:t>
            </a:r>
          </a:p>
          <a:p>
            <a:endParaRPr lang="id-ID" dirty="0"/>
          </a:p>
        </p:txBody>
      </p:sp>
      <p:sp>
        <p:nvSpPr>
          <p:cNvPr id="6" name="Round Same Side Corner Rectangle 5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2591001" y="1894114"/>
            <a:ext cx="9548272" cy="9548272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13927674" y="2374759"/>
            <a:ext cx="8651802" cy="12139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6000" baseline="0">
                <a:latin typeface="+mn-lt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29"/>
          </p:nvPr>
        </p:nvSpPr>
        <p:spPr>
          <a:xfrm>
            <a:off x="13927674" y="3960138"/>
            <a:ext cx="8651802" cy="26539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aseline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13927675" y="7394554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31"/>
          </p:nvPr>
        </p:nvSpPr>
        <p:spPr>
          <a:xfrm>
            <a:off x="13927674" y="8240736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32"/>
          </p:nvPr>
        </p:nvSpPr>
        <p:spPr>
          <a:xfrm>
            <a:off x="13927673" y="9087097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3"/>
          </p:nvPr>
        </p:nvSpPr>
        <p:spPr>
          <a:xfrm>
            <a:off x="13927672" y="9933279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34"/>
          </p:nvPr>
        </p:nvSpPr>
        <p:spPr>
          <a:xfrm>
            <a:off x="13927671" y="10765680"/>
            <a:ext cx="1972728" cy="5480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Freeform 34"/>
          <p:cNvSpPr>
            <a:spLocks noChangeArrowheads="1"/>
          </p:cNvSpPr>
          <p:nvPr userDrawn="1"/>
        </p:nvSpPr>
        <p:spPr bwMode="auto">
          <a:xfrm>
            <a:off x="5888368" y="11876982"/>
            <a:ext cx="390439" cy="390439"/>
          </a:xfrm>
          <a:custGeom>
            <a:avLst/>
            <a:gdLst>
              <a:gd name="T0" fmla="*/ 488 w 540"/>
              <a:gd name="T1" fmla="*/ 0 h 540"/>
              <a:gd name="T2" fmla="*/ 56 w 540"/>
              <a:gd name="T3" fmla="*/ 0 h 540"/>
              <a:gd name="T4" fmla="*/ 0 w 540"/>
              <a:gd name="T5" fmla="*/ 56 h 540"/>
              <a:gd name="T6" fmla="*/ 0 w 540"/>
              <a:gd name="T7" fmla="*/ 483 h 540"/>
              <a:gd name="T8" fmla="*/ 56 w 540"/>
              <a:gd name="T9" fmla="*/ 539 h 540"/>
              <a:gd name="T10" fmla="*/ 488 w 540"/>
              <a:gd name="T11" fmla="*/ 539 h 540"/>
              <a:gd name="T12" fmla="*/ 539 w 540"/>
              <a:gd name="T13" fmla="*/ 483 h 540"/>
              <a:gd name="T14" fmla="*/ 539 w 540"/>
              <a:gd name="T15" fmla="*/ 56 h 540"/>
              <a:gd name="T16" fmla="*/ 488 w 540"/>
              <a:gd name="T17" fmla="*/ 0 h 540"/>
              <a:gd name="T18" fmla="*/ 426 w 540"/>
              <a:gd name="T19" fmla="*/ 195 h 540"/>
              <a:gd name="T20" fmla="*/ 226 w 540"/>
              <a:gd name="T21" fmla="*/ 411 h 540"/>
              <a:gd name="T22" fmla="*/ 108 w 540"/>
              <a:gd name="T23" fmla="*/ 380 h 540"/>
              <a:gd name="T24" fmla="*/ 216 w 540"/>
              <a:gd name="T25" fmla="*/ 349 h 540"/>
              <a:gd name="T26" fmla="*/ 149 w 540"/>
              <a:gd name="T27" fmla="*/ 298 h 540"/>
              <a:gd name="T28" fmla="*/ 175 w 540"/>
              <a:gd name="T29" fmla="*/ 298 h 540"/>
              <a:gd name="T30" fmla="*/ 118 w 540"/>
              <a:gd name="T31" fmla="*/ 226 h 540"/>
              <a:gd name="T32" fmla="*/ 149 w 540"/>
              <a:gd name="T33" fmla="*/ 236 h 540"/>
              <a:gd name="T34" fmla="*/ 128 w 540"/>
              <a:gd name="T35" fmla="*/ 138 h 540"/>
              <a:gd name="T36" fmla="*/ 277 w 540"/>
              <a:gd name="T37" fmla="*/ 215 h 540"/>
              <a:gd name="T38" fmla="*/ 401 w 540"/>
              <a:gd name="T39" fmla="*/ 149 h 540"/>
              <a:gd name="T40" fmla="*/ 447 w 540"/>
              <a:gd name="T41" fmla="*/ 133 h 540"/>
              <a:gd name="T42" fmla="*/ 416 w 540"/>
              <a:gd name="T43" fmla="*/ 174 h 540"/>
              <a:gd name="T44" fmla="*/ 452 w 540"/>
              <a:gd name="T45" fmla="*/ 164 h 540"/>
              <a:gd name="T46" fmla="*/ 426 w 540"/>
              <a:gd name="T47" fmla="*/ 195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0" h="540">
                <a:moveTo>
                  <a:pt x="488" y="0"/>
                </a:moveTo>
                <a:lnTo>
                  <a:pt x="56" y="0"/>
                </a:lnTo>
                <a:cubicBezTo>
                  <a:pt x="26" y="0"/>
                  <a:pt x="0" y="25"/>
                  <a:pt x="0" y="56"/>
                </a:cubicBezTo>
                <a:lnTo>
                  <a:pt x="0" y="483"/>
                </a:lnTo>
                <a:cubicBezTo>
                  <a:pt x="0" y="514"/>
                  <a:pt x="26" y="539"/>
                  <a:pt x="56" y="539"/>
                </a:cubicBezTo>
                <a:lnTo>
                  <a:pt x="488" y="539"/>
                </a:lnTo>
                <a:cubicBezTo>
                  <a:pt x="514" y="539"/>
                  <a:pt x="539" y="514"/>
                  <a:pt x="539" y="483"/>
                </a:cubicBezTo>
                <a:lnTo>
                  <a:pt x="539" y="56"/>
                </a:lnTo>
                <a:cubicBezTo>
                  <a:pt x="539" y="25"/>
                  <a:pt x="514" y="0"/>
                  <a:pt x="488" y="0"/>
                </a:cubicBezTo>
                <a:close/>
                <a:moveTo>
                  <a:pt x="426" y="195"/>
                </a:moveTo>
                <a:cubicBezTo>
                  <a:pt x="421" y="318"/>
                  <a:pt x="344" y="406"/>
                  <a:pt x="226" y="411"/>
                </a:cubicBezTo>
                <a:cubicBezTo>
                  <a:pt x="175" y="416"/>
                  <a:pt x="144" y="400"/>
                  <a:pt x="108" y="380"/>
                </a:cubicBezTo>
                <a:cubicBezTo>
                  <a:pt x="144" y="385"/>
                  <a:pt x="190" y="370"/>
                  <a:pt x="216" y="349"/>
                </a:cubicBezTo>
                <a:cubicBezTo>
                  <a:pt x="180" y="349"/>
                  <a:pt x="159" y="329"/>
                  <a:pt x="149" y="298"/>
                </a:cubicBezTo>
                <a:cubicBezTo>
                  <a:pt x="159" y="303"/>
                  <a:pt x="169" y="298"/>
                  <a:pt x="175" y="298"/>
                </a:cubicBezTo>
                <a:cubicBezTo>
                  <a:pt x="144" y="287"/>
                  <a:pt x="123" y="272"/>
                  <a:pt x="118" y="226"/>
                </a:cubicBezTo>
                <a:cubicBezTo>
                  <a:pt x="128" y="231"/>
                  <a:pt x="139" y="236"/>
                  <a:pt x="149" y="236"/>
                </a:cubicBezTo>
                <a:cubicBezTo>
                  <a:pt x="128" y="221"/>
                  <a:pt x="108" y="169"/>
                  <a:pt x="128" y="138"/>
                </a:cubicBezTo>
                <a:cubicBezTo>
                  <a:pt x="164" y="174"/>
                  <a:pt x="205" y="210"/>
                  <a:pt x="277" y="215"/>
                </a:cubicBezTo>
                <a:cubicBezTo>
                  <a:pt x="257" y="138"/>
                  <a:pt x="360" y="97"/>
                  <a:pt x="401" y="149"/>
                </a:cubicBezTo>
                <a:cubicBezTo>
                  <a:pt x="421" y="144"/>
                  <a:pt x="432" y="138"/>
                  <a:pt x="447" y="133"/>
                </a:cubicBezTo>
                <a:cubicBezTo>
                  <a:pt x="442" y="154"/>
                  <a:pt x="432" y="164"/>
                  <a:pt x="416" y="174"/>
                </a:cubicBezTo>
                <a:cubicBezTo>
                  <a:pt x="432" y="169"/>
                  <a:pt x="442" y="169"/>
                  <a:pt x="452" y="164"/>
                </a:cubicBezTo>
                <a:cubicBezTo>
                  <a:pt x="452" y="174"/>
                  <a:pt x="437" y="185"/>
                  <a:pt x="426" y="1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28"/>
          <p:cNvSpPr>
            <a:spLocks noChangeArrowheads="1"/>
          </p:cNvSpPr>
          <p:nvPr userDrawn="1"/>
        </p:nvSpPr>
        <p:spPr bwMode="auto">
          <a:xfrm>
            <a:off x="6740569" y="11874933"/>
            <a:ext cx="391875" cy="395087"/>
          </a:xfrm>
          <a:custGeom>
            <a:avLst/>
            <a:gdLst>
              <a:gd name="T0" fmla="*/ 483 w 540"/>
              <a:gd name="T1" fmla="*/ 0 h 541"/>
              <a:gd name="T2" fmla="*/ 56 w 540"/>
              <a:gd name="T3" fmla="*/ 0 h 541"/>
              <a:gd name="T4" fmla="*/ 0 w 540"/>
              <a:gd name="T5" fmla="*/ 57 h 541"/>
              <a:gd name="T6" fmla="*/ 0 w 540"/>
              <a:gd name="T7" fmla="*/ 483 h 541"/>
              <a:gd name="T8" fmla="*/ 56 w 540"/>
              <a:gd name="T9" fmla="*/ 540 h 541"/>
              <a:gd name="T10" fmla="*/ 483 w 540"/>
              <a:gd name="T11" fmla="*/ 540 h 541"/>
              <a:gd name="T12" fmla="*/ 539 w 540"/>
              <a:gd name="T13" fmla="*/ 483 h 541"/>
              <a:gd name="T14" fmla="*/ 539 w 540"/>
              <a:gd name="T15" fmla="*/ 57 h 541"/>
              <a:gd name="T16" fmla="*/ 483 w 540"/>
              <a:gd name="T17" fmla="*/ 0 h 541"/>
              <a:gd name="T18" fmla="*/ 457 w 540"/>
              <a:gd name="T19" fmla="*/ 57 h 541"/>
              <a:gd name="T20" fmla="*/ 457 w 540"/>
              <a:gd name="T21" fmla="*/ 139 h 541"/>
              <a:gd name="T22" fmla="*/ 405 w 540"/>
              <a:gd name="T23" fmla="*/ 139 h 541"/>
              <a:gd name="T24" fmla="*/ 375 w 540"/>
              <a:gd name="T25" fmla="*/ 165 h 541"/>
              <a:gd name="T26" fmla="*/ 375 w 540"/>
              <a:gd name="T27" fmla="*/ 216 h 541"/>
              <a:gd name="T28" fmla="*/ 457 w 540"/>
              <a:gd name="T29" fmla="*/ 216 h 541"/>
              <a:gd name="T30" fmla="*/ 457 w 540"/>
              <a:gd name="T31" fmla="*/ 298 h 541"/>
              <a:gd name="T32" fmla="*/ 375 w 540"/>
              <a:gd name="T33" fmla="*/ 298 h 541"/>
              <a:gd name="T34" fmla="*/ 375 w 540"/>
              <a:gd name="T35" fmla="*/ 483 h 541"/>
              <a:gd name="T36" fmla="*/ 298 w 540"/>
              <a:gd name="T37" fmla="*/ 483 h 541"/>
              <a:gd name="T38" fmla="*/ 298 w 540"/>
              <a:gd name="T39" fmla="*/ 298 h 541"/>
              <a:gd name="T40" fmla="*/ 241 w 540"/>
              <a:gd name="T41" fmla="*/ 298 h 541"/>
              <a:gd name="T42" fmla="*/ 241 w 540"/>
              <a:gd name="T43" fmla="*/ 216 h 541"/>
              <a:gd name="T44" fmla="*/ 298 w 540"/>
              <a:gd name="T45" fmla="*/ 216 h 541"/>
              <a:gd name="T46" fmla="*/ 298 w 540"/>
              <a:gd name="T47" fmla="*/ 149 h 541"/>
              <a:gd name="T48" fmla="*/ 390 w 540"/>
              <a:gd name="T49" fmla="*/ 57 h 541"/>
              <a:gd name="T50" fmla="*/ 457 w 540"/>
              <a:gd name="T51" fmla="*/ 57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0" h="541">
                <a:moveTo>
                  <a:pt x="483" y="0"/>
                </a:moveTo>
                <a:lnTo>
                  <a:pt x="56" y="0"/>
                </a:lnTo>
                <a:cubicBezTo>
                  <a:pt x="25" y="0"/>
                  <a:pt x="0" y="26"/>
                  <a:pt x="0" y="57"/>
                </a:cubicBezTo>
                <a:lnTo>
                  <a:pt x="0" y="483"/>
                </a:lnTo>
                <a:cubicBezTo>
                  <a:pt x="0" y="514"/>
                  <a:pt x="25" y="540"/>
                  <a:pt x="56" y="540"/>
                </a:cubicBezTo>
                <a:lnTo>
                  <a:pt x="483" y="540"/>
                </a:lnTo>
                <a:cubicBezTo>
                  <a:pt x="513" y="540"/>
                  <a:pt x="539" y="514"/>
                  <a:pt x="539" y="483"/>
                </a:cubicBezTo>
                <a:lnTo>
                  <a:pt x="539" y="57"/>
                </a:lnTo>
                <a:cubicBezTo>
                  <a:pt x="539" y="26"/>
                  <a:pt x="513" y="0"/>
                  <a:pt x="483" y="0"/>
                </a:cubicBezTo>
                <a:close/>
                <a:moveTo>
                  <a:pt x="457" y="57"/>
                </a:moveTo>
                <a:lnTo>
                  <a:pt x="457" y="139"/>
                </a:lnTo>
                <a:lnTo>
                  <a:pt x="405" y="139"/>
                </a:lnTo>
                <a:cubicBezTo>
                  <a:pt x="385" y="139"/>
                  <a:pt x="375" y="149"/>
                  <a:pt x="375" y="165"/>
                </a:cubicBezTo>
                <a:lnTo>
                  <a:pt x="375" y="216"/>
                </a:lnTo>
                <a:lnTo>
                  <a:pt x="457" y="216"/>
                </a:lnTo>
                <a:lnTo>
                  <a:pt x="457" y="298"/>
                </a:lnTo>
                <a:lnTo>
                  <a:pt x="375" y="298"/>
                </a:lnTo>
                <a:lnTo>
                  <a:pt x="375" y="483"/>
                </a:lnTo>
                <a:lnTo>
                  <a:pt x="298" y="483"/>
                </a:lnTo>
                <a:lnTo>
                  <a:pt x="298" y="298"/>
                </a:lnTo>
                <a:lnTo>
                  <a:pt x="241" y="298"/>
                </a:lnTo>
                <a:lnTo>
                  <a:pt x="241" y="216"/>
                </a:lnTo>
                <a:lnTo>
                  <a:pt x="298" y="216"/>
                </a:lnTo>
                <a:lnTo>
                  <a:pt x="298" y="149"/>
                </a:lnTo>
                <a:cubicBezTo>
                  <a:pt x="298" y="98"/>
                  <a:pt x="339" y="57"/>
                  <a:pt x="390" y="57"/>
                </a:cubicBezTo>
                <a:lnTo>
                  <a:pt x="457" y="5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32"/>
          <p:cNvSpPr>
            <a:spLocks noChangeArrowheads="1"/>
          </p:cNvSpPr>
          <p:nvPr userDrawn="1"/>
        </p:nvSpPr>
        <p:spPr bwMode="auto">
          <a:xfrm>
            <a:off x="7594206" y="11875380"/>
            <a:ext cx="393641" cy="393641"/>
          </a:xfrm>
          <a:custGeom>
            <a:avLst/>
            <a:gdLst>
              <a:gd name="T0" fmla="*/ 489 w 541"/>
              <a:gd name="T1" fmla="*/ 0 h 541"/>
              <a:gd name="T2" fmla="*/ 57 w 541"/>
              <a:gd name="T3" fmla="*/ 0 h 541"/>
              <a:gd name="T4" fmla="*/ 0 w 541"/>
              <a:gd name="T5" fmla="*/ 57 h 541"/>
              <a:gd name="T6" fmla="*/ 0 w 541"/>
              <a:gd name="T7" fmla="*/ 484 h 541"/>
              <a:gd name="T8" fmla="*/ 57 w 541"/>
              <a:gd name="T9" fmla="*/ 540 h 541"/>
              <a:gd name="T10" fmla="*/ 489 w 541"/>
              <a:gd name="T11" fmla="*/ 540 h 541"/>
              <a:gd name="T12" fmla="*/ 540 w 541"/>
              <a:gd name="T13" fmla="*/ 484 h 541"/>
              <a:gd name="T14" fmla="*/ 540 w 541"/>
              <a:gd name="T15" fmla="*/ 57 h 541"/>
              <a:gd name="T16" fmla="*/ 489 w 541"/>
              <a:gd name="T17" fmla="*/ 0 h 541"/>
              <a:gd name="T18" fmla="*/ 298 w 541"/>
              <a:gd name="T19" fmla="*/ 386 h 541"/>
              <a:gd name="T20" fmla="*/ 242 w 541"/>
              <a:gd name="T21" fmla="*/ 360 h 541"/>
              <a:gd name="T22" fmla="*/ 216 w 541"/>
              <a:gd name="T23" fmla="*/ 448 h 541"/>
              <a:gd name="T24" fmla="*/ 211 w 541"/>
              <a:gd name="T25" fmla="*/ 453 h 541"/>
              <a:gd name="T26" fmla="*/ 185 w 541"/>
              <a:gd name="T27" fmla="*/ 463 h 541"/>
              <a:gd name="T28" fmla="*/ 160 w 541"/>
              <a:gd name="T29" fmla="*/ 432 h 541"/>
              <a:gd name="T30" fmla="*/ 160 w 541"/>
              <a:gd name="T31" fmla="*/ 432 h 541"/>
              <a:gd name="T32" fmla="*/ 160 w 541"/>
              <a:gd name="T33" fmla="*/ 432 h 541"/>
              <a:gd name="T34" fmla="*/ 160 w 541"/>
              <a:gd name="T35" fmla="*/ 427 h 541"/>
              <a:gd name="T36" fmla="*/ 211 w 541"/>
              <a:gd name="T37" fmla="*/ 278 h 541"/>
              <a:gd name="T38" fmla="*/ 206 w 541"/>
              <a:gd name="T39" fmla="*/ 237 h 541"/>
              <a:gd name="T40" fmla="*/ 252 w 541"/>
              <a:gd name="T41" fmla="*/ 175 h 541"/>
              <a:gd name="T42" fmla="*/ 288 w 541"/>
              <a:gd name="T43" fmla="*/ 211 h 541"/>
              <a:gd name="T44" fmla="*/ 262 w 541"/>
              <a:gd name="T45" fmla="*/ 293 h 541"/>
              <a:gd name="T46" fmla="*/ 298 w 541"/>
              <a:gd name="T47" fmla="*/ 329 h 541"/>
              <a:gd name="T48" fmla="*/ 386 w 541"/>
              <a:gd name="T49" fmla="*/ 237 h 541"/>
              <a:gd name="T50" fmla="*/ 273 w 541"/>
              <a:gd name="T51" fmla="*/ 129 h 541"/>
              <a:gd name="T52" fmla="*/ 160 w 541"/>
              <a:gd name="T53" fmla="*/ 237 h 541"/>
              <a:gd name="T54" fmla="*/ 170 w 541"/>
              <a:gd name="T55" fmla="*/ 288 h 541"/>
              <a:gd name="T56" fmla="*/ 175 w 541"/>
              <a:gd name="T57" fmla="*/ 299 h 541"/>
              <a:gd name="T58" fmla="*/ 149 w 541"/>
              <a:gd name="T59" fmla="*/ 329 h 541"/>
              <a:gd name="T60" fmla="*/ 124 w 541"/>
              <a:gd name="T61" fmla="*/ 314 h 541"/>
              <a:gd name="T62" fmla="*/ 103 w 541"/>
              <a:gd name="T63" fmla="*/ 232 h 541"/>
              <a:gd name="T64" fmla="*/ 268 w 541"/>
              <a:gd name="T65" fmla="*/ 72 h 541"/>
              <a:gd name="T66" fmla="*/ 437 w 541"/>
              <a:gd name="T67" fmla="*/ 232 h 541"/>
              <a:gd name="T68" fmla="*/ 298 w 541"/>
              <a:gd name="T69" fmla="*/ 386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41" h="541">
                <a:moveTo>
                  <a:pt x="489" y="0"/>
                </a:moveTo>
                <a:lnTo>
                  <a:pt x="57" y="0"/>
                </a:lnTo>
                <a:cubicBezTo>
                  <a:pt x="26" y="0"/>
                  <a:pt x="0" y="26"/>
                  <a:pt x="0" y="57"/>
                </a:cubicBezTo>
                <a:lnTo>
                  <a:pt x="0" y="484"/>
                </a:lnTo>
                <a:cubicBezTo>
                  <a:pt x="0" y="514"/>
                  <a:pt x="26" y="540"/>
                  <a:pt x="57" y="540"/>
                </a:cubicBezTo>
                <a:lnTo>
                  <a:pt x="489" y="540"/>
                </a:lnTo>
                <a:cubicBezTo>
                  <a:pt x="514" y="540"/>
                  <a:pt x="540" y="514"/>
                  <a:pt x="540" y="484"/>
                </a:cubicBezTo>
                <a:lnTo>
                  <a:pt x="540" y="57"/>
                </a:lnTo>
                <a:cubicBezTo>
                  <a:pt x="540" y="26"/>
                  <a:pt x="514" y="0"/>
                  <a:pt x="489" y="0"/>
                </a:cubicBezTo>
                <a:close/>
                <a:moveTo>
                  <a:pt x="298" y="386"/>
                </a:moveTo>
                <a:cubicBezTo>
                  <a:pt x="278" y="386"/>
                  <a:pt x="257" y="376"/>
                  <a:pt x="242" y="360"/>
                </a:cubicBezTo>
                <a:lnTo>
                  <a:pt x="216" y="448"/>
                </a:lnTo>
                <a:lnTo>
                  <a:pt x="211" y="453"/>
                </a:lnTo>
                <a:cubicBezTo>
                  <a:pt x="206" y="458"/>
                  <a:pt x="201" y="463"/>
                  <a:pt x="185" y="463"/>
                </a:cubicBezTo>
                <a:cubicBezTo>
                  <a:pt x="170" y="463"/>
                  <a:pt x="160" y="453"/>
                  <a:pt x="160" y="432"/>
                </a:cubicBezTo>
                <a:lnTo>
                  <a:pt x="160" y="432"/>
                </a:lnTo>
                <a:lnTo>
                  <a:pt x="160" y="432"/>
                </a:lnTo>
                <a:lnTo>
                  <a:pt x="160" y="427"/>
                </a:lnTo>
                <a:lnTo>
                  <a:pt x="211" y="278"/>
                </a:lnTo>
                <a:cubicBezTo>
                  <a:pt x="211" y="278"/>
                  <a:pt x="206" y="263"/>
                  <a:pt x="206" y="237"/>
                </a:cubicBezTo>
                <a:cubicBezTo>
                  <a:pt x="206" y="191"/>
                  <a:pt x="227" y="175"/>
                  <a:pt x="252" y="175"/>
                </a:cubicBezTo>
                <a:cubicBezTo>
                  <a:pt x="268" y="175"/>
                  <a:pt x="288" y="185"/>
                  <a:pt x="288" y="211"/>
                </a:cubicBezTo>
                <a:cubicBezTo>
                  <a:pt x="288" y="247"/>
                  <a:pt x="262" y="268"/>
                  <a:pt x="262" y="293"/>
                </a:cubicBezTo>
                <a:cubicBezTo>
                  <a:pt x="262" y="309"/>
                  <a:pt x="278" y="329"/>
                  <a:pt x="298" y="329"/>
                </a:cubicBezTo>
                <a:cubicBezTo>
                  <a:pt x="360" y="329"/>
                  <a:pt x="386" y="278"/>
                  <a:pt x="386" y="237"/>
                </a:cubicBezTo>
                <a:cubicBezTo>
                  <a:pt x="386" y="175"/>
                  <a:pt x="334" y="129"/>
                  <a:pt x="273" y="129"/>
                </a:cubicBezTo>
                <a:cubicBezTo>
                  <a:pt x="211" y="129"/>
                  <a:pt x="160" y="175"/>
                  <a:pt x="160" y="237"/>
                </a:cubicBezTo>
                <a:cubicBezTo>
                  <a:pt x="160" y="252"/>
                  <a:pt x="165" y="273"/>
                  <a:pt x="170" y="288"/>
                </a:cubicBezTo>
                <a:cubicBezTo>
                  <a:pt x="175" y="293"/>
                  <a:pt x="175" y="293"/>
                  <a:pt x="175" y="299"/>
                </a:cubicBezTo>
                <a:cubicBezTo>
                  <a:pt x="175" y="314"/>
                  <a:pt x="165" y="329"/>
                  <a:pt x="149" y="329"/>
                </a:cubicBezTo>
                <a:cubicBezTo>
                  <a:pt x="139" y="329"/>
                  <a:pt x="129" y="324"/>
                  <a:pt x="124" y="314"/>
                </a:cubicBezTo>
                <a:cubicBezTo>
                  <a:pt x="108" y="288"/>
                  <a:pt x="103" y="263"/>
                  <a:pt x="103" y="232"/>
                </a:cubicBezTo>
                <a:cubicBezTo>
                  <a:pt x="103" y="144"/>
                  <a:pt x="175" y="72"/>
                  <a:pt x="268" y="72"/>
                </a:cubicBezTo>
                <a:cubicBezTo>
                  <a:pt x="360" y="72"/>
                  <a:pt x="437" y="144"/>
                  <a:pt x="437" y="232"/>
                </a:cubicBezTo>
                <a:cubicBezTo>
                  <a:pt x="437" y="309"/>
                  <a:pt x="396" y="386"/>
                  <a:pt x="298" y="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28"/>
          <p:cNvSpPr/>
          <p:nvPr userDrawn="1"/>
        </p:nvSpPr>
        <p:spPr>
          <a:xfrm>
            <a:off x="8453903" y="11879389"/>
            <a:ext cx="388000" cy="388032"/>
          </a:xfrm>
          <a:custGeom>
            <a:avLst/>
            <a:gdLst/>
            <a:ahLst/>
            <a:cxnLst/>
            <a:rect l="l" t="t" r="r" b="b"/>
            <a:pathLst>
              <a:path w="195927" h="195943">
                <a:moveTo>
                  <a:pt x="56763" y="48093"/>
                </a:moveTo>
                <a:lnTo>
                  <a:pt x="90311" y="110983"/>
                </a:lnTo>
                <a:lnTo>
                  <a:pt x="90311" y="152315"/>
                </a:lnTo>
                <a:lnTo>
                  <a:pt x="103194" y="152315"/>
                </a:lnTo>
                <a:lnTo>
                  <a:pt x="103194" y="111749"/>
                </a:lnTo>
                <a:lnTo>
                  <a:pt x="137124" y="48093"/>
                </a:lnTo>
                <a:lnTo>
                  <a:pt x="122838" y="48093"/>
                </a:lnTo>
                <a:lnTo>
                  <a:pt x="102811" y="87893"/>
                </a:lnTo>
                <a:cubicBezTo>
                  <a:pt x="102737" y="88032"/>
                  <a:pt x="102120" y="89286"/>
                  <a:pt x="100962" y="91657"/>
                </a:cubicBezTo>
                <a:cubicBezTo>
                  <a:pt x="99803" y="94027"/>
                  <a:pt x="98549" y="96685"/>
                  <a:pt x="97199" y="99630"/>
                </a:cubicBezTo>
                <a:cubicBezTo>
                  <a:pt x="95915" y="96573"/>
                  <a:pt x="94719" y="93884"/>
                  <a:pt x="93611" y="91561"/>
                </a:cubicBezTo>
                <a:cubicBezTo>
                  <a:pt x="92503" y="89238"/>
                  <a:pt x="91913" y="88016"/>
                  <a:pt x="91841" y="87893"/>
                </a:cubicBezTo>
                <a:lnTo>
                  <a:pt x="72070" y="48093"/>
                </a:lnTo>
                <a:close/>
                <a:moveTo>
                  <a:pt x="36737" y="0"/>
                </a:moveTo>
                <a:lnTo>
                  <a:pt x="159192" y="0"/>
                </a:lnTo>
                <a:cubicBezTo>
                  <a:pt x="166030" y="78"/>
                  <a:pt x="172209" y="1750"/>
                  <a:pt x="177730" y="5017"/>
                </a:cubicBezTo>
                <a:cubicBezTo>
                  <a:pt x="183250" y="8285"/>
                  <a:pt x="187643" y="12679"/>
                  <a:pt x="190910" y="18199"/>
                </a:cubicBezTo>
                <a:cubicBezTo>
                  <a:pt x="194177" y="23720"/>
                  <a:pt x="195849" y="29900"/>
                  <a:pt x="195927" y="36739"/>
                </a:cubicBezTo>
                <a:lnTo>
                  <a:pt x="195927" y="159203"/>
                </a:lnTo>
                <a:cubicBezTo>
                  <a:pt x="195849" y="166042"/>
                  <a:pt x="194177" y="172222"/>
                  <a:pt x="190910" y="177743"/>
                </a:cubicBezTo>
                <a:cubicBezTo>
                  <a:pt x="187643" y="183264"/>
                  <a:pt x="183250" y="187658"/>
                  <a:pt x="177730" y="190925"/>
                </a:cubicBezTo>
                <a:cubicBezTo>
                  <a:pt x="172209" y="194192"/>
                  <a:pt x="166030" y="195865"/>
                  <a:pt x="159192" y="195943"/>
                </a:cubicBezTo>
                <a:lnTo>
                  <a:pt x="36737" y="195943"/>
                </a:lnTo>
                <a:cubicBezTo>
                  <a:pt x="29898" y="195865"/>
                  <a:pt x="23719" y="194192"/>
                  <a:pt x="18198" y="190925"/>
                </a:cubicBezTo>
                <a:cubicBezTo>
                  <a:pt x="12678" y="187658"/>
                  <a:pt x="8284" y="183264"/>
                  <a:pt x="5017" y="177743"/>
                </a:cubicBezTo>
                <a:cubicBezTo>
                  <a:pt x="1751" y="172222"/>
                  <a:pt x="78" y="166042"/>
                  <a:pt x="0" y="159203"/>
                </a:cubicBezTo>
                <a:lnTo>
                  <a:pt x="0" y="36739"/>
                </a:lnTo>
                <a:cubicBezTo>
                  <a:pt x="78" y="29900"/>
                  <a:pt x="1751" y="23720"/>
                  <a:pt x="5017" y="18199"/>
                </a:cubicBezTo>
                <a:cubicBezTo>
                  <a:pt x="8284" y="12679"/>
                  <a:pt x="12678" y="8285"/>
                  <a:pt x="18198" y="5017"/>
                </a:cubicBezTo>
                <a:cubicBezTo>
                  <a:pt x="23719" y="1750"/>
                  <a:pt x="29898" y="78"/>
                  <a:pt x="367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5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6" grpId="0" animBg="1"/>
      <p:bldP spid="8" grpId="0" animBg="1"/>
      <p:bldP spid="67" grpId="0" build="p">
        <p:tmplLst>
          <p:tmpl lvl="1">
            <p:tnLst>
              <p:par>
                <p:cTn presetID="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2" presetClass="entr" presetSubtype="2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/>
      <p:bldP spid="18" grpId="0" animBg="1"/>
      <p:bldP spid="19" grpId="0" animBg="1"/>
      <p:bldP spid="20" grpId="0" animBg="1"/>
      <p:bldP spid="29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46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643983" y="4965583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307354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53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-88900" y="411480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649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817813" y="4210529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635625" y="4210528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0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2817813" y="6456153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5635625" y="6456152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0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2817813" y="8701777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5635625" y="8701776"/>
            <a:ext cx="2817813" cy="2245623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670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10" grpId="0"/>
      <p:bldP spid="11" grpId="0"/>
      <p:bldP spid="18" grpId="0"/>
      <p:bldP spid="19" grpId="0"/>
      <p:bldP spid="20" grpId="0"/>
      <p:bldP spid="21" grpId="0"/>
      <p:bldP spid="22" grpId="0"/>
      <p:bldP spid="23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569087" y="4184650"/>
            <a:ext cx="11912600" cy="66929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78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57500" y="4787901"/>
            <a:ext cx="7985760" cy="44831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27" name="TextBox 2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82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/>
      <p:bldP spid="27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453638" y="4376118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187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8208434" y="4932379"/>
            <a:ext cx="7984065" cy="4491022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13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8696560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Rectangle 22"/>
          <p:cNvSpPr/>
          <p:nvPr userDrawn="1"/>
        </p:nvSpPr>
        <p:spPr>
          <a:xfrm>
            <a:off x="0" y="3859378"/>
            <a:ext cx="24384000" cy="120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Oval 23"/>
          <p:cNvSpPr/>
          <p:nvPr userDrawn="1"/>
        </p:nvSpPr>
        <p:spPr>
          <a:xfrm>
            <a:off x="3790000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5" name="Oval 24"/>
          <p:cNvSpPr/>
          <p:nvPr userDrawn="1"/>
        </p:nvSpPr>
        <p:spPr>
          <a:xfrm>
            <a:off x="8839474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6" name="Oval 25"/>
          <p:cNvSpPr/>
          <p:nvPr userDrawn="1"/>
        </p:nvSpPr>
        <p:spPr>
          <a:xfrm>
            <a:off x="13888948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7" name="Oval 26"/>
          <p:cNvSpPr/>
          <p:nvPr userDrawn="1"/>
        </p:nvSpPr>
        <p:spPr>
          <a:xfrm>
            <a:off x="18938422" y="3089707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28" name="Oval 27"/>
          <p:cNvSpPr/>
          <p:nvPr userDrawn="1"/>
        </p:nvSpPr>
        <p:spPr>
          <a:xfrm>
            <a:off x="3790000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5" name="Oval 44"/>
          <p:cNvSpPr/>
          <p:nvPr userDrawn="1"/>
        </p:nvSpPr>
        <p:spPr>
          <a:xfrm>
            <a:off x="8839474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6" name="Oval 45"/>
          <p:cNvSpPr/>
          <p:nvPr userDrawn="1"/>
        </p:nvSpPr>
        <p:spPr>
          <a:xfrm>
            <a:off x="13888948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47" name="Oval 46"/>
          <p:cNvSpPr/>
          <p:nvPr userDrawn="1"/>
        </p:nvSpPr>
        <p:spPr>
          <a:xfrm>
            <a:off x="18938422" y="7929021"/>
            <a:ext cx="1655578" cy="1655578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29" name="Text Placeholder 8"/>
          <p:cNvSpPr>
            <a:spLocks noGrp="1"/>
          </p:cNvSpPr>
          <p:nvPr>
            <p:ph type="body" sz="quarter" idx="25" hasCustomPrompt="1"/>
          </p:nvPr>
        </p:nvSpPr>
        <p:spPr>
          <a:xfrm>
            <a:off x="4144494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0" name="Text Placeholder 8"/>
          <p:cNvSpPr>
            <a:spLocks noGrp="1"/>
          </p:cNvSpPr>
          <p:nvPr>
            <p:ph type="body" sz="quarter" idx="26" hasCustomPrompt="1"/>
          </p:nvPr>
        </p:nvSpPr>
        <p:spPr>
          <a:xfrm>
            <a:off x="919396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1" name="Text Placeholder 8"/>
          <p:cNvSpPr>
            <a:spLocks noGrp="1"/>
          </p:cNvSpPr>
          <p:nvPr>
            <p:ph type="body" sz="quarter" idx="27" hasCustomPrompt="1"/>
          </p:nvPr>
        </p:nvSpPr>
        <p:spPr>
          <a:xfrm>
            <a:off x="14243440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2" name="Text Placeholder 8"/>
          <p:cNvSpPr>
            <a:spLocks noGrp="1"/>
          </p:cNvSpPr>
          <p:nvPr>
            <p:ph type="body" sz="quarter" idx="28" hasCustomPrompt="1"/>
          </p:nvPr>
        </p:nvSpPr>
        <p:spPr>
          <a:xfrm>
            <a:off x="19292917" y="3481013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3" name="Text Placeholder 8"/>
          <p:cNvSpPr>
            <a:spLocks noGrp="1"/>
          </p:cNvSpPr>
          <p:nvPr>
            <p:ph type="body" sz="quarter" idx="29" hasCustomPrompt="1"/>
          </p:nvPr>
        </p:nvSpPr>
        <p:spPr>
          <a:xfrm>
            <a:off x="4144494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4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919396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5" name="Text Placeholder 8"/>
          <p:cNvSpPr>
            <a:spLocks noGrp="1"/>
          </p:cNvSpPr>
          <p:nvPr>
            <p:ph type="body" sz="quarter" idx="31" hasCustomPrompt="1"/>
          </p:nvPr>
        </p:nvSpPr>
        <p:spPr>
          <a:xfrm>
            <a:off x="14243440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6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19292917" y="8320327"/>
            <a:ext cx="946588" cy="8582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>
                <a:solidFill>
                  <a:srgbClr val="363C4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number</a:t>
            </a:r>
          </a:p>
        </p:txBody>
      </p:sp>
      <p:sp>
        <p:nvSpPr>
          <p:cNvPr id="37" name="Text Placeholder 8"/>
          <p:cNvSpPr>
            <a:spLocks noGrp="1"/>
          </p:cNvSpPr>
          <p:nvPr>
            <p:ph type="body" sz="quarter" idx="33"/>
          </p:nvPr>
        </p:nvSpPr>
        <p:spPr>
          <a:xfrm>
            <a:off x="2569438" y="498572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Text Placeholder 8"/>
          <p:cNvSpPr>
            <a:spLocks noGrp="1"/>
          </p:cNvSpPr>
          <p:nvPr>
            <p:ph type="body" sz="quarter" idx="34"/>
          </p:nvPr>
        </p:nvSpPr>
        <p:spPr>
          <a:xfrm>
            <a:off x="7618911" y="498419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9" name="Text Placeholder 8"/>
          <p:cNvSpPr>
            <a:spLocks noGrp="1"/>
          </p:cNvSpPr>
          <p:nvPr>
            <p:ph type="body" sz="quarter" idx="35"/>
          </p:nvPr>
        </p:nvSpPr>
        <p:spPr>
          <a:xfrm>
            <a:off x="12668384" y="4984193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0" name="Text Placeholder 8"/>
          <p:cNvSpPr>
            <a:spLocks noGrp="1"/>
          </p:cNvSpPr>
          <p:nvPr>
            <p:ph type="body" sz="quarter" idx="36"/>
          </p:nvPr>
        </p:nvSpPr>
        <p:spPr>
          <a:xfrm>
            <a:off x="17717857" y="4983544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1" name="Text Placeholder 8"/>
          <p:cNvSpPr>
            <a:spLocks noGrp="1"/>
          </p:cNvSpPr>
          <p:nvPr>
            <p:ph type="body" sz="quarter" idx="37"/>
          </p:nvPr>
        </p:nvSpPr>
        <p:spPr>
          <a:xfrm>
            <a:off x="2569438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2" name="Text Placeholder 8"/>
          <p:cNvSpPr>
            <a:spLocks noGrp="1"/>
          </p:cNvSpPr>
          <p:nvPr>
            <p:ph type="body" sz="quarter" idx="38"/>
          </p:nvPr>
        </p:nvSpPr>
        <p:spPr>
          <a:xfrm>
            <a:off x="7618911" y="9819389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3" name="Text Placeholder 8"/>
          <p:cNvSpPr>
            <a:spLocks noGrp="1"/>
          </p:cNvSpPr>
          <p:nvPr>
            <p:ph type="body" sz="quarter" idx="39"/>
          </p:nvPr>
        </p:nvSpPr>
        <p:spPr>
          <a:xfrm>
            <a:off x="12668384" y="9815270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44" name="Text Placeholder 8"/>
          <p:cNvSpPr>
            <a:spLocks noGrp="1"/>
          </p:cNvSpPr>
          <p:nvPr>
            <p:ph type="body" sz="quarter" idx="40"/>
          </p:nvPr>
        </p:nvSpPr>
        <p:spPr>
          <a:xfrm>
            <a:off x="17717857" y="9823508"/>
            <a:ext cx="4096700" cy="257202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200">
                <a:solidFill>
                  <a:schemeClr val="tx1">
                    <a:lumMod val="8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84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25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2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75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75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7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25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75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25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75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250"/>
                            </p:stCondLst>
                            <p:childTnLst>
                              <p:par>
                                <p:cTn id="1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45" grpId="0" animBg="1"/>
      <p:bldP spid="46" grpId="0" animBg="1"/>
      <p:bldP spid="47" grpId="0" animBg="1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/>
      <p:bldP spid="37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550400" y="3949700"/>
            <a:ext cx="5245100" cy="6985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47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7614" y="5023639"/>
            <a:ext cx="2901960" cy="5383104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645176" y="4674021"/>
            <a:ext cx="3476726" cy="6154721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05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21920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7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21920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121920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9347200" y="4877796"/>
            <a:ext cx="2844800" cy="29460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9347200" y="7823865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4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347200" y="10769932"/>
            <a:ext cx="2844800" cy="29460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0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18" grpId="0"/>
      <p:bldP spid="22" grpId="0"/>
      <p:bldP spid="23" grpId="0"/>
      <p:bldP spid="24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8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8905876" y="485176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12188826" y="4851762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9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905876" y="7806509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0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12188826" y="7806508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1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8905876" y="10761254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25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12188826" y="10761253"/>
            <a:ext cx="3282950" cy="29547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39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3" grpId="0"/>
      <p:bldP spid="19" grpId="0"/>
      <p:bldP spid="20" grpId="0"/>
      <p:bldP spid="21" grpId="0"/>
      <p:bldP spid="25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2421922"/>
            <a:ext cx="24384000" cy="6400799"/>
          </a:xfrm>
        </p:spPr>
        <p:txBody>
          <a:bodyPr/>
          <a:lstStyle/>
          <a:p>
            <a:endParaRPr lang="id-ID"/>
          </a:p>
        </p:txBody>
      </p:sp>
      <p:sp>
        <p:nvSpPr>
          <p:cNvPr id="36" name="TextBox 3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</p:spTree>
    <p:extLst>
      <p:ext uri="{BB962C8B-B14F-4D97-AF65-F5344CB8AC3E}">
        <p14:creationId xmlns:p14="http://schemas.microsoft.com/office/powerpoint/2010/main" val="383427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6" grpId="0"/>
      <p:bldP spid="10" grpId="0"/>
      <p:bldP spid="11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 rot="1804358">
            <a:off x="15782685" y="4711111"/>
            <a:ext cx="5115343" cy="5543149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4191111" y="4389662"/>
            <a:ext cx="4896989" cy="6487888"/>
          </a:xfrm>
          <a:prstGeom prst="rect">
            <a:avLst/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643946" y="2"/>
            <a:ext cx="13096108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1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539163" y="5241537"/>
            <a:ext cx="4355751" cy="5216730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1452224" y="4995679"/>
            <a:ext cx="4349751" cy="5792787"/>
          </a:xfrm>
        </p:spPr>
        <p:txBody>
          <a:bodyPr/>
          <a:lstStyle/>
          <a:p>
            <a:endParaRPr lang="id-ID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75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/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0789" y="6355036"/>
            <a:ext cx="8742422" cy="1005927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035277" y="3460231"/>
            <a:ext cx="11252098" cy="611048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4063061" y="5545393"/>
            <a:ext cx="4712619" cy="59288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4978083" y="0"/>
            <a:ext cx="14427834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26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035277" y="2994537"/>
            <a:ext cx="6725804" cy="87402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871895" y="2988699"/>
            <a:ext cx="7265731" cy="414951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5109876" y="7819706"/>
            <a:ext cx="7265731" cy="391354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65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8" grpId="0"/>
      <p:bldP spid="9" grpId="0"/>
      <p:bldP spid="10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Picture Placeholder 30"/>
          <p:cNvSpPr>
            <a:spLocks noGrp="1"/>
          </p:cNvSpPr>
          <p:nvPr>
            <p:ph type="pic" sz="quarter" idx="11"/>
          </p:nvPr>
        </p:nvSpPr>
        <p:spPr>
          <a:xfrm>
            <a:off x="2035277" y="6116622"/>
            <a:ext cx="3510931" cy="34707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33"/>
          <p:cNvSpPr>
            <a:spLocks noGrp="1"/>
          </p:cNvSpPr>
          <p:nvPr>
            <p:ph type="pic" sz="quarter" idx="12"/>
          </p:nvPr>
        </p:nvSpPr>
        <p:spPr>
          <a:xfrm>
            <a:off x="4257675" y="3580555"/>
            <a:ext cx="5076825" cy="41940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Picture Placeholder 37"/>
          <p:cNvSpPr>
            <a:spLocks noGrp="1"/>
          </p:cNvSpPr>
          <p:nvPr>
            <p:ph type="pic" sz="quarter" idx="15"/>
          </p:nvPr>
        </p:nvSpPr>
        <p:spPr>
          <a:xfrm>
            <a:off x="13222411" y="3580555"/>
            <a:ext cx="4724400" cy="37368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38"/>
          <p:cNvSpPr>
            <a:spLocks noGrp="1"/>
          </p:cNvSpPr>
          <p:nvPr>
            <p:ph type="pic" sz="quarter" idx="16"/>
          </p:nvPr>
        </p:nvSpPr>
        <p:spPr>
          <a:xfrm>
            <a:off x="15119875" y="5266479"/>
            <a:ext cx="4881759" cy="432090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40"/>
          <p:cNvSpPr>
            <a:spLocks noGrp="1"/>
          </p:cNvSpPr>
          <p:nvPr>
            <p:ph type="pic" sz="quarter" idx="17"/>
          </p:nvPr>
        </p:nvSpPr>
        <p:spPr>
          <a:xfrm>
            <a:off x="19007786" y="4333875"/>
            <a:ext cx="3367821" cy="312607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40"/>
          <p:cNvSpPr>
            <a:spLocks noGrp="1"/>
          </p:cNvSpPr>
          <p:nvPr>
            <p:ph type="pic" sz="quarter" idx="18"/>
          </p:nvPr>
        </p:nvSpPr>
        <p:spPr>
          <a:xfrm>
            <a:off x="6870201" y="5266207"/>
            <a:ext cx="4881562" cy="43211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53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1"/>
            <a:ext cx="8127975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2" name="Freeform 21"/>
          <p:cNvSpPr/>
          <p:nvPr userDrawn="1"/>
        </p:nvSpPr>
        <p:spPr>
          <a:xfrm>
            <a:off x="-5" y="-285750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3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738187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6"/>
          </p:nvPr>
        </p:nvSpPr>
        <p:spPr>
          <a:xfrm>
            <a:off x="0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Rectangle 16"/>
          <p:cNvSpPr/>
          <p:nvPr userDrawn="1"/>
        </p:nvSpPr>
        <p:spPr>
          <a:xfrm>
            <a:off x="8128000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1" name="Freeform 20"/>
          <p:cNvSpPr/>
          <p:nvPr userDrawn="1"/>
        </p:nvSpPr>
        <p:spPr>
          <a:xfrm rot="10800000">
            <a:off x="8127992" y="5203046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4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5" name="Rectangle 14"/>
          <p:cNvSpPr/>
          <p:nvPr userDrawn="1"/>
        </p:nvSpPr>
        <p:spPr>
          <a:xfrm>
            <a:off x="16255957" y="1"/>
            <a:ext cx="8128000" cy="137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16" name="Freeform 15"/>
          <p:cNvSpPr/>
          <p:nvPr userDrawn="1"/>
        </p:nvSpPr>
        <p:spPr>
          <a:xfrm>
            <a:off x="16255983" y="-292028"/>
            <a:ext cx="8128000" cy="8804982"/>
          </a:xfrm>
          <a:custGeom>
            <a:avLst/>
            <a:gdLst>
              <a:gd name="connsiteX0" fmla="*/ 2914303 w 8128000"/>
              <a:gd name="connsiteY0" fmla="*/ 0 h 8804982"/>
              <a:gd name="connsiteX1" fmla="*/ 5213697 w 8128000"/>
              <a:gd name="connsiteY1" fmla="*/ 0 h 8804982"/>
              <a:gd name="connsiteX2" fmla="*/ 5396137 w 8128000"/>
              <a:gd name="connsiteY2" fmla="*/ 46910 h 8804982"/>
              <a:gd name="connsiteX3" fmla="*/ 8101985 w 8128000"/>
              <a:gd name="connsiteY3" fmla="*/ 2383095 h 8804982"/>
              <a:gd name="connsiteX4" fmla="*/ 8128000 w 8128000"/>
              <a:gd name="connsiteY4" fmla="*/ 2440638 h 8804982"/>
              <a:gd name="connsiteX5" fmla="*/ 8128000 w 8128000"/>
              <a:gd name="connsiteY5" fmla="*/ 6209854 h 8804982"/>
              <a:gd name="connsiteX6" fmla="*/ 8101985 w 8128000"/>
              <a:gd name="connsiteY6" fmla="*/ 6267397 h 8804982"/>
              <a:gd name="connsiteX7" fmla="*/ 4064000 w 8128000"/>
              <a:gd name="connsiteY7" fmla="*/ 8804982 h 8804982"/>
              <a:gd name="connsiteX8" fmla="*/ 26015 w 8128000"/>
              <a:gd name="connsiteY8" fmla="*/ 6267397 h 8804982"/>
              <a:gd name="connsiteX9" fmla="*/ 0 w 8128000"/>
              <a:gd name="connsiteY9" fmla="*/ 6209854 h 8804982"/>
              <a:gd name="connsiteX10" fmla="*/ 0 w 8128000"/>
              <a:gd name="connsiteY10" fmla="*/ 2440638 h 8804982"/>
              <a:gd name="connsiteX11" fmla="*/ 26015 w 8128000"/>
              <a:gd name="connsiteY11" fmla="*/ 2383095 h 8804982"/>
              <a:gd name="connsiteX12" fmla="*/ 2731864 w 8128000"/>
              <a:gd name="connsiteY12" fmla="*/ 46910 h 880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28000" h="8804982">
                <a:moveTo>
                  <a:pt x="2914303" y="0"/>
                </a:moveTo>
                <a:lnTo>
                  <a:pt x="5213697" y="0"/>
                </a:lnTo>
                <a:lnTo>
                  <a:pt x="5396137" y="46910"/>
                </a:lnTo>
                <a:cubicBezTo>
                  <a:pt x="6588464" y="417763"/>
                  <a:pt x="7567239" y="1273317"/>
                  <a:pt x="8101985" y="2383095"/>
                </a:cubicBezTo>
                <a:lnTo>
                  <a:pt x="8128000" y="2440638"/>
                </a:lnTo>
                <a:lnTo>
                  <a:pt x="8128000" y="6209854"/>
                </a:lnTo>
                <a:lnTo>
                  <a:pt x="8101985" y="6267397"/>
                </a:lnTo>
                <a:cubicBezTo>
                  <a:pt x="7378506" y="7768862"/>
                  <a:pt x="5842252" y="8804982"/>
                  <a:pt x="4064000" y="8804982"/>
                </a:cubicBezTo>
                <a:cubicBezTo>
                  <a:pt x="2285748" y="8804982"/>
                  <a:pt x="749495" y="7768862"/>
                  <a:pt x="26015" y="6267397"/>
                </a:cubicBezTo>
                <a:lnTo>
                  <a:pt x="0" y="6209854"/>
                </a:lnTo>
                <a:lnTo>
                  <a:pt x="0" y="2440638"/>
                </a:lnTo>
                <a:lnTo>
                  <a:pt x="26015" y="2383095"/>
                </a:lnTo>
                <a:cubicBezTo>
                  <a:pt x="560761" y="1273317"/>
                  <a:pt x="1539536" y="417763"/>
                  <a:pt x="2731864" y="46910"/>
                </a:cubicBezTo>
                <a:close/>
              </a:path>
            </a:pathLst>
          </a:custGeom>
          <a:solidFill>
            <a:schemeClr val="accent5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7"/>
          </p:nvPr>
        </p:nvSpPr>
        <p:spPr>
          <a:xfrm>
            <a:off x="16255997" y="-285750"/>
            <a:ext cx="8128000" cy="8308193"/>
          </a:xfrm>
          <a:custGeom>
            <a:avLst/>
            <a:gdLst>
              <a:gd name="connsiteX0" fmla="*/ 0 w 8128000"/>
              <a:gd name="connsiteY0" fmla="*/ 0 h 8308193"/>
              <a:gd name="connsiteX1" fmla="*/ 8128000 w 8128000"/>
              <a:gd name="connsiteY1" fmla="*/ 0 h 8308193"/>
              <a:gd name="connsiteX2" fmla="*/ 8128000 w 8128000"/>
              <a:gd name="connsiteY2" fmla="*/ 4244193 h 8308193"/>
              <a:gd name="connsiteX3" fmla="*/ 8128000 w 8128000"/>
              <a:gd name="connsiteY3" fmla="*/ 4383741 h 8308193"/>
              <a:gd name="connsiteX4" fmla="*/ 8124472 w 8128000"/>
              <a:gd name="connsiteY4" fmla="*/ 4383741 h 8308193"/>
              <a:gd name="connsiteX5" fmla="*/ 8122712 w 8128000"/>
              <a:gd name="connsiteY5" fmla="*/ 4453326 h 8308193"/>
              <a:gd name="connsiteX6" fmla="*/ 4064000 w 8128000"/>
              <a:gd name="connsiteY6" fmla="*/ 8308193 h 8308193"/>
              <a:gd name="connsiteX7" fmla="*/ 5288 w 8128000"/>
              <a:gd name="connsiteY7" fmla="*/ 4453326 h 8308193"/>
              <a:gd name="connsiteX8" fmla="*/ 3529 w 8128000"/>
              <a:gd name="connsiteY8" fmla="*/ 4383741 h 8308193"/>
              <a:gd name="connsiteX9" fmla="*/ 0 w 8128000"/>
              <a:gd name="connsiteY9" fmla="*/ 4383741 h 8308193"/>
              <a:gd name="connsiteX10" fmla="*/ 0 w 8128000"/>
              <a:gd name="connsiteY10" fmla="*/ 4244193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128000" h="8308193">
                <a:moveTo>
                  <a:pt x="0" y="0"/>
                </a:moveTo>
                <a:lnTo>
                  <a:pt x="8128000" y="0"/>
                </a:lnTo>
                <a:lnTo>
                  <a:pt x="8128000" y="4244193"/>
                </a:lnTo>
                <a:lnTo>
                  <a:pt x="8128000" y="4383741"/>
                </a:lnTo>
                <a:lnTo>
                  <a:pt x="8124472" y="4383741"/>
                </a:lnTo>
                <a:lnTo>
                  <a:pt x="8122712" y="4453326"/>
                </a:lnTo>
                <a:cubicBezTo>
                  <a:pt x="8013866" y="6600621"/>
                  <a:pt x="6238345" y="8308193"/>
                  <a:pt x="4064000" y="8308193"/>
                </a:cubicBezTo>
                <a:cubicBezTo>
                  <a:pt x="1889655" y="8308193"/>
                  <a:pt x="114135" y="6600621"/>
                  <a:pt x="5288" y="4453326"/>
                </a:cubicBezTo>
                <a:lnTo>
                  <a:pt x="3529" y="4383741"/>
                </a:lnTo>
                <a:lnTo>
                  <a:pt x="0" y="4383741"/>
                </a:lnTo>
                <a:lnTo>
                  <a:pt x="0" y="4244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45" name="Picture Placeholder 44"/>
          <p:cNvSpPr>
            <a:spLocks noGrp="1"/>
          </p:cNvSpPr>
          <p:nvPr>
            <p:ph type="pic" sz="quarter" idx="18"/>
          </p:nvPr>
        </p:nvSpPr>
        <p:spPr>
          <a:xfrm>
            <a:off x="8127998" y="5693557"/>
            <a:ext cx="8128000" cy="8308193"/>
          </a:xfrm>
          <a:custGeom>
            <a:avLst/>
            <a:gdLst>
              <a:gd name="connsiteX0" fmla="*/ 4064000 w 8128000"/>
              <a:gd name="connsiteY0" fmla="*/ 0 h 8308193"/>
              <a:gd name="connsiteX1" fmla="*/ 8122712 w 8128000"/>
              <a:gd name="connsiteY1" fmla="*/ 3854867 h 8308193"/>
              <a:gd name="connsiteX2" fmla="*/ 8123111 w 8128000"/>
              <a:gd name="connsiteY2" fmla="*/ 3870665 h 8308193"/>
              <a:gd name="connsiteX3" fmla="*/ 8127999 w 8128000"/>
              <a:gd name="connsiteY3" fmla="*/ 3870665 h 8308193"/>
              <a:gd name="connsiteX4" fmla="*/ 8127999 w 8128000"/>
              <a:gd name="connsiteY4" fmla="*/ 4063962 h 8308193"/>
              <a:gd name="connsiteX5" fmla="*/ 8128000 w 8128000"/>
              <a:gd name="connsiteY5" fmla="*/ 4064000 h 8308193"/>
              <a:gd name="connsiteX6" fmla="*/ 8127999 w 8128000"/>
              <a:gd name="connsiteY6" fmla="*/ 4064038 h 8308193"/>
              <a:gd name="connsiteX7" fmla="*/ 8127999 w 8128000"/>
              <a:gd name="connsiteY7" fmla="*/ 8308193 h 8308193"/>
              <a:gd name="connsiteX8" fmla="*/ 1 w 8128000"/>
              <a:gd name="connsiteY8" fmla="*/ 8308193 h 8308193"/>
              <a:gd name="connsiteX9" fmla="*/ 1 w 8128000"/>
              <a:gd name="connsiteY9" fmla="*/ 4064043 h 8308193"/>
              <a:gd name="connsiteX10" fmla="*/ 0 w 8128000"/>
              <a:gd name="connsiteY10" fmla="*/ 4064000 h 8308193"/>
              <a:gd name="connsiteX11" fmla="*/ 1 w 8128000"/>
              <a:gd name="connsiteY11" fmla="*/ 4063957 h 8308193"/>
              <a:gd name="connsiteX12" fmla="*/ 1 w 8128000"/>
              <a:gd name="connsiteY12" fmla="*/ 3870665 h 8308193"/>
              <a:gd name="connsiteX13" fmla="*/ 4889 w 8128000"/>
              <a:gd name="connsiteY13" fmla="*/ 3870665 h 8308193"/>
              <a:gd name="connsiteX14" fmla="*/ 5288 w 8128000"/>
              <a:gd name="connsiteY14" fmla="*/ 3854867 h 8308193"/>
              <a:gd name="connsiteX15" fmla="*/ 4064000 w 8128000"/>
              <a:gd name="connsiteY15" fmla="*/ 0 h 8308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128000" h="8308193">
                <a:moveTo>
                  <a:pt x="4064000" y="0"/>
                </a:moveTo>
                <a:cubicBezTo>
                  <a:pt x="6238345" y="0"/>
                  <a:pt x="8013865" y="1707573"/>
                  <a:pt x="8122712" y="3854867"/>
                </a:cubicBezTo>
                <a:lnTo>
                  <a:pt x="8123111" y="3870665"/>
                </a:lnTo>
                <a:lnTo>
                  <a:pt x="8127999" y="3870665"/>
                </a:lnTo>
                <a:lnTo>
                  <a:pt x="8127999" y="4063962"/>
                </a:lnTo>
                <a:lnTo>
                  <a:pt x="8128000" y="4064000"/>
                </a:lnTo>
                <a:lnTo>
                  <a:pt x="8127999" y="4064038"/>
                </a:lnTo>
                <a:lnTo>
                  <a:pt x="8127999" y="8308193"/>
                </a:lnTo>
                <a:lnTo>
                  <a:pt x="1" y="8308193"/>
                </a:lnTo>
                <a:lnTo>
                  <a:pt x="1" y="4064043"/>
                </a:lnTo>
                <a:lnTo>
                  <a:pt x="0" y="4064000"/>
                </a:lnTo>
                <a:lnTo>
                  <a:pt x="1" y="4063957"/>
                </a:lnTo>
                <a:lnTo>
                  <a:pt x="1" y="3870665"/>
                </a:lnTo>
                <a:lnTo>
                  <a:pt x="4889" y="3870665"/>
                </a:lnTo>
                <a:lnTo>
                  <a:pt x="5288" y="3854867"/>
                </a:lnTo>
                <a:cubicBezTo>
                  <a:pt x="114135" y="1707573"/>
                  <a:pt x="1889655" y="0"/>
                  <a:pt x="4064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738187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20"/>
          </p:nvPr>
        </p:nvSpPr>
        <p:spPr>
          <a:xfrm>
            <a:off x="738187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21"/>
          </p:nvPr>
        </p:nvSpPr>
        <p:spPr>
          <a:xfrm>
            <a:off x="8866186" y="3465082"/>
            <a:ext cx="6651625" cy="13805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8866186" y="1985553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23"/>
          </p:nvPr>
        </p:nvSpPr>
        <p:spPr>
          <a:xfrm>
            <a:off x="8866186" y="2611188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24"/>
          </p:nvPr>
        </p:nvSpPr>
        <p:spPr>
          <a:xfrm>
            <a:off x="16994184" y="10349865"/>
            <a:ext cx="6651625" cy="13805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25"/>
          </p:nvPr>
        </p:nvSpPr>
        <p:spPr>
          <a:xfrm>
            <a:off x="16994184" y="8870336"/>
            <a:ext cx="6651625" cy="62563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36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26"/>
          </p:nvPr>
        </p:nvSpPr>
        <p:spPr>
          <a:xfrm>
            <a:off x="16994184" y="9495971"/>
            <a:ext cx="6651625" cy="85389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z="240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Freeform 7"/>
          <p:cNvSpPr>
            <a:spLocks noChangeArrowheads="1"/>
          </p:cNvSpPr>
          <p:nvPr userDrawn="1"/>
        </p:nvSpPr>
        <p:spPr bwMode="auto">
          <a:xfrm>
            <a:off x="3423878" y="11872742"/>
            <a:ext cx="1198960" cy="1182870"/>
          </a:xfrm>
          <a:custGeom>
            <a:avLst/>
            <a:gdLst>
              <a:gd name="T0" fmla="*/ 193 w 655"/>
              <a:gd name="T1" fmla="*/ 261 h 648"/>
              <a:gd name="T2" fmla="*/ 150 w 655"/>
              <a:gd name="T3" fmla="*/ 305 h 648"/>
              <a:gd name="T4" fmla="*/ 299 w 655"/>
              <a:gd name="T5" fmla="*/ 454 h 648"/>
              <a:gd name="T6" fmla="*/ 623 w 655"/>
              <a:gd name="T7" fmla="*/ 130 h 648"/>
              <a:gd name="T8" fmla="*/ 579 w 655"/>
              <a:gd name="T9" fmla="*/ 81 h 648"/>
              <a:gd name="T10" fmla="*/ 299 w 655"/>
              <a:gd name="T11" fmla="*/ 361 h 648"/>
              <a:gd name="T12" fmla="*/ 193 w 655"/>
              <a:gd name="T13" fmla="*/ 261 h 648"/>
              <a:gd name="T14" fmla="*/ 592 w 655"/>
              <a:gd name="T15" fmla="*/ 323 h 648"/>
              <a:gd name="T16" fmla="*/ 330 w 655"/>
              <a:gd name="T17" fmla="*/ 585 h 648"/>
              <a:gd name="T18" fmla="*/ 69 w 655"/>
              <a:gd name="T19" fmla="*/ 323 h 648"/>
              <a:gd name="T20" fmla="*/ 330 w 655"/>
              <a:gd name="T21" fmla="*/ 62 h 648"/>
              <a:gd name="T22" fmla="*/ 399 w 655"/>
              <a:gd name="T23" fmla="*/ 74 h 648"/>
              <a:gd name="T24" fmla="*/ 455 w 655"/>
              <a:gd name="T25" fmla="*/ 18 h 648"/>
              <a:gd name="T26" fmla="*/ 330 w 655"/>
              <a:gd name="T27" fmla="*/ 0 h 648"/>
              <a:gd name="T28" fmla="*/ 0 w 655"/>
              <a:gd name="T29" fmla="*/ 323 h 648"/>
              <a:gd name="T30" fmla="*/ 330 w 655"/>
              <a:gd name="T31" fmla="*/ 647 h 648"/>
              <a:gd name="T32" fmla="*/ 654 w 655"/>
              <a:gd name="T33" fmla="*/ 323 h 648"/>
              <a:gd name="T34" fmla="*/ 592 w 655"/>
              <a:gd name="T35" fmla="*/ 323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55" h="648">
                <a:moveTo>
                  <a:pt x="193" y="261"/>
                </a:moveTo>
                <a:lnTo>
                  <a:pt x="150" y="305"/>
                </a:lnTo>
                <a:lnTo>
                  <a:pt x="299" y="454"/>
                </a:lnTo>
                <a:lnTo>
                  <a:pt x="623" y="130"/>
                </a:lnTo>
                <a:lnTo>
                  <a:pt x="579" y="81"/>
                </a:lnTo>
                <a:lnTo>
                  <a:pt x="299" y="361"/>
                </a:lnTo>
                <a:lnTo>
                  <a:pt x="193" y="261"/>
                </a:lnTo>
                <a:close/>
                <a:moveTo>
                  <a:pt x="592" y="323"/>
                </a:moveTo>
                <a:cubicBezTo>
                  <a:pt x="592" y="467"/>
                  <a:pt x="473" y="585"/>
                  <a:pt x="330" y="585"/>
                </a:cubicBezTo>
                <a:cubicBezTo>
                  <a:pt x="187" y="585"/>
                  <a:pt x="69" y="467"/>
                  <a:pt x="69" y="323"/>
                </a:cubicBezTo>
                <a:cubicBezTo>
                  <a:pt x="69" y="180"/>
                  <a:pt x="187" y="62"/>
                  <a:pt x="330" y="62"/>
                </a:cubicBezTo>
                <a:cubicBezTo>
                  <a:pt x="355" y="62"/>
                  <a:pt x="380" y="68"/>
                  <a:pt x="399" y="74"/>
                </a:cubicBezTo>
                <a:lnTo>
                  <a:pt x="455" y="18"/>
                </a:lnTo>
                <a:cubicBezTo>
                  <a:pt x="411" y="6"/>
                  <a:pt x="374" y="0"/>
                  <a:pt x="330" y="0"/>
                </a:cubicBezTo>
                <a:cubicBezTo>
                  <a:pt x="150" y="0"/>
                  <a:pt x="0" y="143"/>
                  <a:pt x="0" y="323"/>
                </a:cubicBezTo>
                <a:cubicBezTo>
                  <a:pt x="0" y="504"/>
                  <a:pt x="150" y="647"/>
                  <a:pt x="330" y="647"/>
                </a:cubicBezTo>
                <a:cubicBezTo>
                  <a:pt x="511" y="647"/>
                  <a:pt x="654" y="504"/>
                  <a:pt x="654" y="323"/>
                </a:cubicBezTo>
                <a:lnTo>
                  <a:pt x="592" y="3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reeform 1"/>
          <p:cNvSpPr>
            <a:spLocks noChangeArrowheads="1"/>
          </p:cNvSpPr>
          <p:nvPr userDrawn="1"/>
        </p:nvSpPr>
        <p:spPr bwMode="auto">
          <a:xfrm>
            <a:off x="11657792" y="432044"/>
            <a:ext cx="1068412" cy="1184097"/>
          </a:xfrm>
          <a:custGeom>
            <a:avLst/>
            <a:gdLst>
              <a:gd name="T0" fmla="*/ 346 w 692"/>
              <a:gd name="T1" fmla="*/ 0 h 766"/>
              <a:gd name="T2" fmla="*/ 427 w 692"/>
              <a:gd name="T3" fmla="*/ 74 h 766"/>
              <a:gd name="T4" fmla="*/ 346 w 692"/>
              <a:gd name="T5" fmla="*/ 154 h 766"/>
              <a:gd name="T6" fmla="*/ 272 w 692"/>
              <a:gd name="T7" fmla="*/ 74 h 766"/>
              <a:gd name="T8" fmla="*/ 346 w 692"/>
              <a:gd name="T9" fmla="*/ 0 h 766"/>
              <a:gd name="T10" fmla="*/ 691 w 692"/>
              <a:gd name="T11" fmla="*/ 265 h 766"/>
              <a:gd name="T12" fmla="*/ 463 w 692"/>
              <a:gd name="T13" fmla="*/ 265 h 766"/>
              <a:gd name="T14" fmla="*/ 463 w 692"/>
              <a:gd name="T15" fmla="*/ 765 h 766"/>
              <a:gd name="T16" fmla="*/ 390 w 692"/>
              <a:gd name="T17" fmla="*/ 765 h 766"/>
              <a:gd name="T18" fmla="*/ 390 w 692"/>
              <a:gd name="T19" fmla="*/ 537 h 766"/>
              <a:gd name="T20" fmla="*/ 309 w 692"/>
              <a:gd name="T21" fmla="*/ 537 h 766"/>
              <a:gd name="T22" fmla="*/ 309 w 692"/>
              <a:gd name="T23" fmla="*/ 765 h 766"/>
              <a:gd name="T24" fmla="*/ 235 w 692"/>
              <a:gd name="T25" fmla="*/ 765 h 766"/>
              <a:gd name="T26" fmla="*/ 235 w 692"/>
              <a:gd name="T27" fmla="*/ 265 h 766"/>
              <a:gd name="T28" fmla="*/ 0 w 692"/>
              <a:gd name="T29" fmla="*/ 265 h 766"/>
              <a:gd name="T30" fmla="*/ 0 w 692"/>
              <a:gd name="T31" fmla="*/ 191 h 766"/>
              <a:gd name="T32" fmla="*/ 691 w 692"/>
              <a:gd name="T33" fmla="*/ 191 h 766"/>
              <a:gd name="T34" fmla="*/ 691 w 692"/>
              <a:gd name="T35" fmla="*/ 265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92" h="766">
                <a:moveTo>
                  <a:pt x="346" y="0"/>
                </a:moveTo>
                <a:cubicBezTo>
                  <a:pt x="390" y="0"/>
                  <a:pt x="427" y="33"/>
                  <a:pt x="427" y="74"/>
                </a:cubicBezTo>
                <a:cubicBezTo>
                  <a:pt x="427" y="114"/>
                  <a:pt x="386" y="154"/>
                  <a:pt x="346" y="154"/>
                </a:cubicBezTo>
                <a:cubicBezTo>
                  <a:pt x="305" y="154"/>
                  <a:pt x="272" y="114"/>
                  <a:pt x="272" y="74"/>
                </a:cubicBezTo>
                <a:cubicBezTo>
                  <a:pt x="272" y="33"/>
                  <a:pt x="309" y="0"/>
                  <a:pt x="346" y="0"/>
                </a:cubicBezTo>
                <a:close/>
                <a:moveTo>
                  <a:pt x="691" y="265"/>
                </a:moveTo>
                <a:lnTo>
                  <a:pt x="463" y="265"/>
                </a:lnTo>
                <a:lnTo>
                  <a:pt x="463" y="765"/>
                </a:lnTo>
                <a:lnTo>
                  <a:pt x="390" y="765"/>
                </a:lnTo>
                <a:lnTo>
                  <a:pt x="390" y="537"/>
                </a:lnTo>
                <a:lnTo>
                  <a:pt x="309" y="537"/>
                </a:lnTo>
                <a:lnTo>
                  <a:pt x="309" y="765"/>
                </a:lnTo>
                <a:lnTo>
                  <a:pt x="235" y="765"/>
                </a:lnTo>
                <a:lnTo>
                  <a:pt x="235" y="265"/>
                </a:lnTo>
                <a:lnTo>
                  <a:pt x="0" y="265"/>
                </a:lnTo>
                <a:lnTo>
                  <a:pt x="0" y="191"/>
                </a:lnTo>
                <a:lnTo>
                  <a:pt x="691" y="191"/>
                </a:lnTo>
                <a:lnTo>
                  <a:pt x="691" y="2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Freeform 12"/>
          <p:cNvSpPr>
            <a:spLocks noChangeArrowheads="1"/>
          </p:cNvSpPr>
          <p:nvPr userDrawn="1"/>
        </p:nvSpPr>
        <p:spPr bwMode="auto">
          <a:xfrm>
            <a:off x="19771650" y="11867984"/>
            <a:ext cx="1177975" cy="1187628"/>
          </a:xfrm>
          <a:custGeom>
            <a:avLst/>
            <a:gdLst>
              <a:gd name="T0" fmla="*/ 267 w 540"/>
              <a:gd name="T1" fmla="*/ 0 h 541"/>
              <a:gd name="T2" fmla="*/ 0 w 540"/>
              <a:gd name="T3" fmla="*/ 273 h 541"/>
              <a:gd name="T4" fmla="*/ 267 w 540"/>
              <a:gd name="T5" fmla="*/ 540 h 541"/>
              <a:gd name="T6" fmla="*/ 539 w 540"/>
              <a:gd name="T7" fmla="*/ 273 h 541"/>
              <a:gd name="T8" fmla="*/ 267 w 540"/>
              <a:gd name="T9" fmla="*/ 0 h 541"/>
              <a:gd name="T10" fmla="*/ 364 w 540"/>
              <a:gd name="T11" fmla="*/ 165 h 541"/>
              <a:gd name="T12" fmla="*/ 405 w 540"/>
              <a:gd name="T13" fmla="*/ 201 h 541"/>
              <a:gd name="T14" fmla="*/ 364 w 540"/>
              <a:gd name="T15" fmla="*/ 242 h 541"/>
              <a:gd name="T16" fmla="*/ 323 w 540"/>
              <a:gd name="T17" fmla="*/ 201 h 541"/>
              <a:gd name="T18" fmla="*/ 364 w 540"/>
              <a:gd name="T19" fmla="*/ 165 h 541"/>
              <a:gd name="T20" fmla="*/ 174 w 540"/>
              <a:gd name="T21" fmla="*/ 165 h 541"/>
              <a:gd name="T22" fmla="*/ 215 w 540"/>
              <a:gd name="T23" fmla="*/ 201 h 541"/>
              <a:gd name="T24" fmla="*/ 174 w 540"/>
              <a:gd name="T25" fmla="*/ 242 h 541"/>
              <a:gd name="T26" fmla="*/ 133 w 540"/>
              <a:gd name="T27" fmla="*/ 201 h 541"/>
              <a:gd name="T28" fmla="*/ 174 w 540"/>
              <a:gd name="T29" fmla="*/ 165 h 541"/>
              <a:gd name="T30" fmla="*/ 267 w 540"/>
              <a:gd name="T31" fmla="*/ 432 h 541"/>
              <a:gd name="T32" fmla="*/ 118 w 540"/>
              <a:gd name="T33" fmla="*/ 324 h 541"/>
              <a:gd name="T34" fmla="*/ 421 w 540"/>
              <a:gd name="T35" fmla="*/ 324 h 541"/>
              <a:gd name="T36" fmla="*/ 267 w 540"/>
              <a:gd name="T37" fmla="*/ 432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40" h="541">
                <a:moveTo>
                  <a:pt x="267" y="0"/>
                </a:moveTo>
                <a:cubicBezTo>
                  <a:pt x="123" y="0"/>
                  <a:pt x="0" y="126"/>
                  <a:pt x="0" y="273"/>
                </a:cubicBezTo>
                <a:cubicBezTo>
                  <a:pt x="0" y="419"/>
                  <a:pt x="120" y="540"/>
                  <a:pt x="267" y="540"/>
                </a:cubicBezTo>
                <a:cubicBezTo>
                  <a:pt x="413" y="540"/>
                  <a:pt x="539" y="419"/>
                  <a:pt x="539" y="273"/>
                </a:cubicBezTo>
                <a:cubicBezTo>
                  <a:pt x="539" y="126"/>
                  <a:pt x="416" y="0"/>
                  <a:pt x="267" y="0"/>
                </a:cubicBezTo>
                <a:close/>
                <a:moveTo>
                  <a:pt x="364" y="165"/>
                </a:moveTo>
                <a:cubicBezTo>
                  <a:pt x="385" y="165"/>
                  <a:pt x="405" y="178"/>
                  <a:pt x="405" y="201"/>
                </a:cubicBezTo>
                <a:cubicBezTo>
                  <a:pt x="405" y="224"/>
                  <a:pt x="385" y="242"/>
                  <a:pt x="364" y="242"/>
                </a:cubicBezTo>
                <a:cubicBezTo>
                  <a:pt x="344" y="242"/>
                  <a:pt x="323" y="224"/>
                  <a:pt x="323" y="201"/>
                </a:cubicBezTo>
                <a:cubicBezTo>
                  <a:pt x="323" y="178"/>
                  <a:pt x="344" y="165"/>
                  <a:pt x="364" y="165"/>
                </a:cubicBezTo>
                <a:close/>
                <a:moveTo>
                  <a:pt x="174" y="165"/>
                </a:moveTo>
                <a:cubicBezTo>
                  <a:pt x="195" y="165"/>
                  <a:pt x="215" y="178"/>
                  <a:pt x="215" y="201"/>
                </a:cubicBezTo>
                <a:cubicBezTo>
                  <a:pt x="215" y="224"/>
                  <a:pt x="195" y="242"/>
                  <a:pt x="174" y="242"/>
                </a:cubicBezTo>
                <a:cubicBezTo>
                  <a:pt x="154" y="242"/>
                  <a:pt x="133" y="224"/>
                  <a:pt x="133" y="201"/>
                </a:cubicBezTo>
                <a:cubicBezTo>
                  <a:pt x="133" y="178"/>
                  <a:pt x="154" y="165"/>
                  <a:pt x="174" y="165"/>
                </a:cubicBezTo>
                <a:close/>
                <a:moveTo>
                  <a:pt x="267" y="432"/>
                </a:moveTo>
                <a:cubicBezTo>
                  <a:pt x="200" y="432"/>
                  <a:pt x="138" y="386"/>
                  <a:pt x="118" y="324"/>
                </a:cubicBezTo>
                <a:lnTo>
                  <a:pt x="421" y="324"/>
                </a:lnTo>
                <a:cubicBezTo>
                  <a:pt x="400" y="386"/>
                  <a:pt x="339" y="432"/>
                  <a:pt x="267" y="4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25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2EA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3D6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92C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5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22" grpId="0" animBg="1"/>
      <p:bldP spid="20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/>
      <p:bldP spid="17" grpId="0" animBg="1"/>
      <p:bldP spid="17" grpId="1" animBg="1"/>
      <p:bldP spid="21" grpId="0" animBg="1"/>
      <p:bldP spid="15" grpId="0" animBg="1"/>
      <p:bldP spid="15" grpId="1" animBg="1"/>
      <p:bldP spid="16" grpId="0" animBg="1"/>
      <p:bldP spid="39" grpId="0"/>
      <p:bldP spid="45" grpId="0"/>
      <p:bldP spid="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8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5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20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animBg="1"/>
      <p:bldP spid="29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Picture Placeholder 20"/>
          <p:cNvSpPr>
            <a:spLocks noGrp="1"/>
          </p:cNvSpPr>
          <p:nvPr>
            <p:ph type="pic" sz="quarter" idx="24"/>
          </p:nvPr>
        </p:nvSpPr>
        <p:spPr>
          <a:xfrm>
            <a:off x="5643671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2035279" y="3533647"/>
            <a:ext cx="3608394" cy="40847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20"/>
          <p:cNvSpPr>
            <a:spLocks noGrp="1"/>
          </p:cNvSpPr>
          <p:nvPr>
            <p:ph type="pic" sz="quarter" idx="20"/>
          </p:nvPr>
        </p:nvSpPr>
        <p:spPr>
          <a:xfrm>
            <a:off x="5643671" y="3533647"/>
            <a:ext cx="3608394" cy="408477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2035277" y="7616722"/>
            <a:ext cx="3608394" cy="411919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11332238" y="3506003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/>
          </p:nvPr>
        </p:nvSpPr>
        <p:spPr>
          <a:xfrm>
            <a:off x="15016174" y="7623495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18697385" y="3508386"/>
            <a:ext cx="3678222" cy="411242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26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8127999" y="-2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064000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5"/>
          </p:nvPr>
        </p:nvSpPr>
        <p:spPr>
          <a:xfrm>
            <a:off x="12191998" y="6857999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16255996" y="0"/>
            <a:ext cx="4064000" cy="685799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20319995" y="6858001"/>
            <a:ext cx="4063999" cy="685800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4872831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29"/>
          </p:nvPr>
        </p:nvSpPr>
        <p:spPr>
          <a:xfrm>
            <a:off x="13000828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30"/>
          </p:nvPr>
        </p:nvSpPr>
        <p:spPr>
          <a:xfrm>
            <a:off x="21128826" y="860375"/>
            <a:ext cx="2446337" cy="3792537"/>
          </a:xfrm>
        </p:spPr>
        <p:txBody>
          <a:bodyPr anchor="b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31"/>
          </p:nvPr>
        </p:nvSpPr>
        <p:spPr>
          <a:xfrm>
            <a:off x="808832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8936829" y="9063085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17064826" y="9063084"/>
            <a:ext cx="2446337" cy="379253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91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1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820319" y="329824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035277" y="329824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17590565" y="7851196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2805523" y="7851197"/>
            <a:ext cx="4785042" cy="3872227"/>
          </a:xfrm>
          <a:prstGeom prst="round2DiagRect">
            <a:avLst>
              <a:gd name="adj1" fmla="val 0"/>
              <a:gd name="adj2" fmla="val 0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10" grpId="0"/>
      <p:bldP spid="12" grpId="0"/>
      <p:bldP spid="14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07"/>
          <p:cNvSpPr>
            <a:spLocks noGrp="1"/>
          </p:cNvSpPr>
          <p:nvPr>
            <p:ph type="pic" sz="quarter" idx="41"/>
          </p:nvPr>
        </p:nvSpPr>
        <p:spPr>
          <a:xfrm>
            <a:off x="14571238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207"/>
          <p:cNvSpPr>
            <a:spLocks noGrp="1"/>
          </p:cNvSpPr>
          <p:nvPr>
            <p:ph type="pic" sz="quarter" idx="46"/>
          </p:nvPr>
        </p:nvSpPr>
        <p:spPr>
          <a:xfrm>
            <a:off x="2138944" y="3447711"/>
            <a:ext cx="16273889" cy="4088385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207"/>
          <p:cNvSpPr>
            <a:spLocks noGrp="1"/>
          </p:cNvSpPr>
          <p:nvPr>
            <p:ph type="pic" sz="quarter" idx="47"/>
          </p:nvPr>
        </p:nvSpPr>
        <p:spPr>
          <a:xfrm flipH="1">
            <a:off x="18412833" y="7549801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207"/>
          <p:cNvSpPr>
            <a:spLocks noGrp="1"/>
          </p:cNvSpPr>
          <p:nvPr>
            <p:ph type="pic" sz="quarter" idx="48"/>
          </p:nvPr>
        </p:nvSpPr>
        <p:spPr>
          <a:xfrm>
            <a:off x="18412833" y="3461416"/>
            <a:ext cx="3841595" cy="406097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3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/>
      <p:bldP spid="9" grpId="0"/>
      <p:bldP spid="10" grpId="0"/>
      <p:bldP spid="11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2204351" y="3298324"/>
            <a:ext cx="8466137" cy="8466138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9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8171794" y="7531393"/>
            <a:ext cx="4997388" cy="4997389"/>
          </a:xfrm>
          <a:custGeom>
            <a:avLst/>
            <a:gdLst>
              <a:gd name="connsiteX0" fmla="*/ 4233069 w 8466137"/>
              <a:gd name="connsiteY0" fmla="*/ 3182891 h 8466138"/>
              <a:gd name="connsiteX1" fmla="*/ 5284053 w 8466137"/>
              <a:gd name="connsiteY1" fmla="*/ 4233069 h 8466138"/>
              <a:gd name="connsiteX2" fmla="*/ 4233069 w 8466137"/>
              <a:gd name="connsiteY2" fmla="*/ 5283247 h 8466138"/>
              <a:gd name="connsiteX3" fmla="*/ 3182082 w 8466137"/>
              <a:gd name="connsiteY3" fmla="*/ 4233069 h 8466138"/>
              <a:gd name="connsiteX4" fmla="*/ 4233069 w 8466137"/>
              <a:gd name="connsiteY4" fmla="*/ 3182891 h 8466138"/>
              <a:gd name="connsiteX5" fmla="*/ 4233069 w 8466137"/>
              <a:gd name="connsiteY5" fmla="*/ 2752140 h 8466138"/>
              <a:gd name="connsiteX6" fmla="*/ 2751002 w 8466137"/>
              <a:gd name="connsiteY6" fmla="*/ 4233068 h 8466138"/>
              <a:gd name="connsiteX7" fmla="*/ 4233069 w 8466137"/>
              <a:gd name="connsiteY7" fmla="*/ 5713996 h 8466138"/>
              <a:gd name="connsiteX8" fmla="*/ 5715137 w 8466137"/>
              <a:gd name="connsiteY8" fmla="*/ 4233068 h 8466138"/>
              <a:gd name="connsiteX9" fmla="*/ 4233069 w 8466137"/>
              <a:gd name="connsiteY9" fmla="*/ 2752140 h 8466138"/>
              <a:gd name="connsiteX10" fmla="*/ 4233069 w 8466137"/>
              <a:gd name="connsiteY10" fmla="*/ 0 h 8466138"/>
              <a:gd name="connsiteX11" fmla="*/ 8466137 w 8466137"/>
              <a:gd name="connsiteY11" fmla="*/ 4233069 h 8466138"/>
              <a:gd name="connsiteX12" fmla="*/ 4233069 w 8466137"/>
              <a:gd name="connsiteY12" fmla="*/ 8466138 h 8466138"/>
              <a:gd name="connsiteX13" fmla="*/ 0 w 8466137"/>
              <a:gd name="connsiteY13" fmla="*/ 4233069 h 8466138"/>
              <a:gd name="connsiteX14" fmla="*/ 4233069 w 8466137"/>
              <a:gd name="connsiteY14" fmla="*/ 0 h 846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466137" h="8466138">
                <a:moveTo>
                  <a:pt x="4233069" y="3182891"/>
                </a:moveTo>
                <a:cubicBezTo>
                  <a:pt x="4813513" y="3182891"/>
                  <a:pt x="5284053" y="3653072"/>
                  <a:pt x="5284053" y="4233069"/>
                </a:cubicBezTo>
                <a:cubicBezTo>
                  <a:pt x="5284053" y="4813066"/>
                  <a:pt x="4813513" y="5283247"/>
                  <a:pt x="4233069" y="5283247"/>
                </a:cubicBezTo>
                <a:cubicBezTo>
                  <a:pt x="3652624" y="5283247"/>
                  <a:pt x="3182082" y="4813066"/>
                  <a:pt x="3182082" y="4233069"/>
                </a:cubicBezTo>
                <a:cubicBezTo>
                  <a:pt x="3182082" y="3653072"/>
                  <a:pt x="3652624" y="3182891"/>
                  <a:pt x="4233069" y="3182891"/>
                </a:cubicBezTo>
                <a:close/>
                <a:moveTo>
                  <a:pt x="4233069" y="2752140"/>
                </a:moveTo>
                <a:cubicBezTo>
                  <a:pt x="3414546" y="2752140"/>
                  <a:pt x="2751002" y="3415174"/>
                  <a:pt x="2751002" y="4233068"/>
                </a:cubicBezTo>
                <a:cubicBezTo>
                  <a:pt x="2751002" y="5050962"/>
                  <a:pt x="3414546" y="5713996"/>
                  <a:pt x="4233069" y="5713996"/>
                </a:cubicBezTo>
                <a:cubicBezTo>
                  <a:pt x="5051593" y="5713996"/>
                  <a:pt x="5715137" y="5050962"/>
                  <a:pt x="5715137" y="4233068"/>
                </a:cubicBezTo>
                <a:cubicBezTo>
                  <a:pt x="5715137" y="3415174"/>
                  <a:pt x="5051593" y="2752140"/>
                  <a:pt x="4233069" y="2752140"/>
                </a:cubicBezTo>
                <a:close/>
                <a:moveTo>
                  <a:pt x="4233069" y="0"/>
                </a:moveTo>
                <a:cubicBezTo>
                  <a:pt x="6570929" y="0"/>
                  <a:pt x="8466137" y="1895210"/>
                  <a:pt x="8466137" y="4233069"/>
                </a:cubicBezTo>
                <a:cubicBezTo>
                  <a:pt x="8466137" y="6570928"/>
                  <a:pt x="6570929" y="8466138"/>
                  <a:pt x="4233069" y="8466138"/>
                </a:cubicBezTo>
                <a:cubicBezTo>
                  <a:pt x="1895210" y="8466138"/>
                  <a:pt x="0" y="6570928"/>
                  <a:pt x="0" y="4233069"/>
                </a:cubicBezTo>
                <a:cubicBezTo>
                  <a:pt x="0" y="1895210"/>
                  <a:pt x="1895210" y="0"/>
                  <a:pt x="42330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5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52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8" grpId="0"/>
      <p:bldP spid="9" grpId="0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 Same Side Corner Rectangle 25"/>
          <p:cNvSpPr/>
          <p:nvPr userDrawn="1"/>
        </p:nvSpPr>
        <p:spPr>
          <a:xfrm rot="5400000">
            <a:off x="9075556" y="6014087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7" name="Round Same Side Corner Rectangle 26"/>
          <p:cNvSpPr/>
          <p:nvPr userDrawn="1"/>
        </p:nvSpPr>
        <p:spPr>
          <a:xfrm rot="5400000">
            <a:off x="15071772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8" name="Oval 27"/>
          <p:cNvSpPr/>
          <p:nvPr userDrawn="1"/>
        </p:nvSpPr>
        <p:spPr>
          <a:xfrm>
            <a:off x="5095874" y="8160205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 userDrawn="1"/>
        </p:nvSpPr>
        <p:spPr>
          <a:xfrm>
            <a:off x="11092090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4" name="Round Same Side Corner Rectangle 23"/>
          <p:cNvSpPr/>
          <p:nvPr userDrawn="1"/>
        </p:nvSpPr>
        <p:spPr>
          <a:xfrm rot="5400000">
            <a:off x="5675131" y="1318261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5" name="Round Same Side Corner Rectangle 24"/>
          <p:cNvSpPr/>
          <p:nvPr userDrawn="1"/>
        </p:nvSpPr>
        <p:spPr>
          <a:xfrm rot="5400000">
            <a:off x="18472197" y="6014086"/>
            <a:ext cx="2751091" cy="717668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76212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16255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1158765" y="3531055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559190" y="8226880"/>
            <a:ext cx="3400425" cy="340042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5881687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282112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5278328" y="4678953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8678753" y="9374778"/>
            <a:ext cx="3971925" cy="2200275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881686" y="3609433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15278327" y="3609432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928211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18678752" y="8305258"/>
            <a:ext cx="3971925" cy="904875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1695336" y="3464380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  <p:sp>
        <p:nvSpPr>
          <p:cNvPr id="23" name="Oval 22"/>
          <p:cNvSpPr/>
          <p:nvPr userDrawn="1"/>
        </p:nvSpPr>
        <p:spPr>
          <a:xfrm>
            <a:off x="14492515" y="8160204"/>
            <a:ext cx="3533773" cy="353377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632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1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750"/>
                            </p:stCondLst>
                            <p:childTnLst>
                              <p:par>
                                <p:cTn id="6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4" grpId="0" animBg="1"/>
      <p:bldP spid="25" grpId="0" animBg="1"/>
      <p:bldP spid="7" grpId="0"/>
      <p:bldP spid="8" grpId="0"/>
      <p:bldP spid="9" grpId="0"/>
      <p:bldP spid="10" grpId="0"/>
      <p:bldP spid="12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2" grpId="0" animBg="1"/>
      <p:bldP spid="23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 Same Side Corner Rectangle 13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5988937" cy="13716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6916400" y="9686925"/>
            <a:ext cx="5857875" cy="2600325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16916400" y="2062163"/>
            <a:ext cx="5857875" cy="1562100"/>
          </a:xfrm>
        </p:spPr>
        <p:txBody>
          <a:bodyPr anchor="ctr">
            <a:normAutofit/>
          </a:bodyPr>
          <a:lstStyle>
            <a:lvl1pPr marL="0" indent="0">
              <a:buNone/>
              <a:defRPr sz="36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16916399" y="7972425"/>
            <a:ext cx="5857875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40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16916399" y="3652838"/>
            <a:ext cx="5857875" cy="2600325"/>
          </a:xfrm>
        </p:spPr>
        <p:txBody>
          <a:bodyPr anchor="t">
            <a:normAutofit/>
          </a:bodyPr>
          <a:lstStyle>
            <a:lvl1pPr marL="0" indent="0">
              <a:buNone/>
              <a:defRPr sz="6000" spc="3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2000" b="0" dirty="0">
              <a:solidFill>
                <a:srgbClr val="19427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27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/>
      <p:bldP spid="13" grpId="0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40943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AA56-919F-403F-88BC-F1349F9415B8}" type="datetime1">
              <a:rPr lang="id-ID" smtClean="0"/>
              <a:t>11/10/2017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887496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67E5C-4A73-4E03-AAC7-8F49AF550ED2}" type="datetime1">
              <a:rPr lang="id-ID" smtClean="0"/>
              <a:t>11/10/2017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2091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>
          <a:xfrm>
            <a:off x="12192001" y="9364934"/>
            <a:ext cx="9726612" cy="27392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480989" y="9688391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909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7285B-4B4D-411E-BCD3-D519A6022439}" type="datetime1">
              <a:rPr lang="id-ID" smtClean="0"/>
              <a:t>11/10/2017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767807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5FA26-A21A-4E8D-88D5-01F553E0C7BE}" type="datetime1">
              <a:rPr lang="id-ID" smtClean="0"/>
              <a:t>11/10/2017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500057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39348-F8EA-4801-B3C2-055EAEEADBC6}" type="datetime1">
              <a:rPr lang="id-ID" smtClean="0"/>
              <a:t>11/10/2017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70142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58E6E-CEC5-49AA-9415-567C520B44B0}" type="datetime1">
              <a:rPr lang="id-ID" smtClean="0"/>
              <a:t>11/10/2017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13655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960D1-BFC4-40DE-BF83-2231777A3EE5}" type="datetime1">
              <a:rPr lang="id-ID" smtClean="0"/>
              <a:t>11/10/2017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740994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C90F-16A6-4DA9-A8C7-5683331A6640}" type="datetime1">
              <a:rPr lang="id-ID" smtClean="0"/>
              <a:t>11/10/2017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368716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CB506-A95A-446F-98C3-897716A94F96}" type="datetime1">
              <a:rPr lang="id-ID" smtClean="0"/>
              <a:t>11/10/2017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926901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F4CF8-E559-4BD6-AC36-28FADE207FBB}" type="datetime1">
              <a:rPr lang="id-ID" smtClean="0"/>
              <a:t>11/10/2017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489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2650788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2465387" y="9176448"/>
            <a:ext cx="9267825" cy="27392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421924"/>
            <a:ext cx="24384000" cy="6400800"/>
          </a:xfrm>
          <a:prstGeom prst="rect">
            <a:avLst/>
          </a:prstGeom>
          <a:noFill/>
        </p:spPr>
        <p:txBody>
          <a:bodyPr/>
          <a:lstStyle/>
          <a:p>
            <a:endParaRPr lang="id-ID"/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60" y="2"/>
            <a:ext cx="13411080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8248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081164" cy="13716000"/>
          </a:xfrm>
          <a:prstGeom prst="rect">
            <a:avLst/>
          </a:prstGeom>
          <a:noFill/>
        </p:spPr>
        <p:txBody>
          <a:bodyPr/>
          <a:lstStyle/>
          <a:p>
            <a:endParaRPr lang="id-ID" dirty="0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13446514" y="9619286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3446514" y="7286623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3446514" y="4953960"/>
            <a:ext cx="8778486" cy="1938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13446515" y="3606182"/>
            <a:ext cx="8778486" cy="9541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2081164" y="2"/>
            <a:ext cx="12302836" cy="242192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id-ID" dirty="0"/>
              <a:t>YOUR HEADER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21790" y="5817543"/>
            <a:ext cx="6426201" cy="20809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7370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4000" cy="137160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id-ID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0745783" y="4560256"/>
            <a:ext cx="12467611" cy="2708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745782" y="8301093"/>
            <a:ext cx="12467611" cy="14388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id-ID" dirty="0"/>
              <a:t>Your text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22933659" y="247600"/>
            <a:ext cx="81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90F1E35-736E-4BB2-90BA-7F8A3AAACCA8}" type="slidenum">
              <a:rPr lang="id-ID" sz="2000" b="0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‹#›</a:t>
            </a:fld>
            <a:endParaRPr lang="id-ID" sz="2000" b="0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47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24384000" cy="19050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6" name="Rectangle 5"/>
          <p:cNvSpPr/>
          <p:nvPr userDrawn="1"/>
        </p:nvSpPr>
        <p:spPr>
          <a:xfrm>
            <a:off x="0" y="12630151"/>
            <a:ext cx="24384000" cy="108584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/>
          <p:cNvSpPr txBox="1"/>
          <p:nvPr userDrawn="1"/>
        </p:nvSpPr>
        <p:spPr>
          <a:xfrm>
            <a:off x="20690119" y="12934400"/>
            <a:ext cx="315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www.baxenergy.com</a:t>
            </a:r>
            <a:endParaRPr lang="id-ID" sz="240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81910" y="12950086"/>
            <a:ext cx="7495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2400" baseline="0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INNOVATIVE SOLUTIONS FOR A GREENER WORLD</a:t>
            </a:r>
            <a:endParaRPr lang="id-ID" sz="2400" baseline="0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3" name="Date Placeholder 12"/>
          <p:cNvSpPr>
            <a:spLocks noGrp="1"/>
          </p:cNvSpPr>
          <p:nvPr userDrawn="1"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44408-F830-4ACB-8794-104F4946B287}" type="datetime1">
              <a:rPr lang="id-ID" smtClean="0"/>
              <a:t>11/10/2017</a:t>
            </a:fld>
            <a:endParaRPr lang="id-ID" dirty="0"/>
          </a:p>
        </p:txBody>
      </p:sp>
      <p:sp>
        <p:nvSpPr>
          <p:cNvPr id="14" name="Footer Placeholder 13"/>
          <p:cNvSpPr>
            <a:spLocks noGrp="1"/>
          </p:cNvSpPr>
          <p:nvPr userDrawn="1"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FOOTER</a:t>
            </a:r>
            <a:endParaRPr lang="id-ID" dirty="0"/>
          </a:p>
        </p:txBody>
      </p:sp>
      <p:sp>
        <p:nvSpPr>
          <p:cNvPr id="12" name="Title Placeholder 11"/>
          <p:cNvSpPr>
            <a:spLocks noGrp="1"/>
          </p:cNvSpPr>
          <p:nvPr userDrawn="1"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16" name="Text Placeholder 15"/>
          <p:cNvSpPr>
            <a:spLocks noGrp="1"/>
          </p:cNvSpPr>
          <p:nvPr userDrawn="1"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18" name="Slide Number Placeholder 17"/>
          <p:cNvSpPr>
            <a:spLocks noGrp="1"/>
          </p:cNvSpPr>
          <p:nvPr userDrawn="1"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89439-3594-48D8-8D51-75C7F19FBC07}" type="slidenum">
              <a:rPr lang="id-ID" smtClean="0"/>
              <a:t>‹#›</a:t>
            </a:fld>
            <a:endParaRPr lang="id-ID" dirty="0"/>
          </a:p>
        </p:txBody>
      </p:sp>
      <p:sp>
        <p:nvSpPr>
          <p:cNvPr id="15" name="Round Same Side Corner Rectangle 14"/>
          <p:cNvSpPr/>
          <p:nvPr userDrawn="1"/>
        </p:nvSpPr>
        <p:spPr>
          <a:xfrm>
            <a:off x="22933659" y="0"/>
            <a:ext cx="814409" cy="89531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5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-516829"/>
            <a:ext cx="22933659" cy="89531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3748840" y="-516828"/>
            <a:ext cx="635160" cy="882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00" y="666670"/>
            <a:ext cx="2139916" cy="921600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21014621" y="13354854"/>
            <a:ext cx="338286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it-IT" sz="1300" b="0" i="0" u="none" strike="noStrike" kern="1200" cap="none" spc="0" normalizeH="0" baseline="0" noProof="0" dirty="0">
                <a:ln>
                  <a:noFill/>
                </a:ln>
                <a:solidFill>
                  <a:srgbClr val="194274"/>
                </a:solidFill>
                <a:effectLst/>
                <a:uLnTx/>
                <a:uFillTx/>
                <a:latin typeface="Lato Light"/>
              </a:rPr>
              <a:t>Copyright © 2017 BaxEnergy GmbH</a:t>
            </a:r>
            <a:endParaRPr lang="it-IT" sz="1300" dirty="0"/>
          </a:p>
        </p:txBody>
      </p:sp>
    </p:spTree>
    <p:extLst>
      <p:ext uri="{BB962C8B-B14F-4D97-AF65-F5344CB8AC3E}">
        <p14:creationId xmlns:p14="http://schemas.microsoft.com/office/powerpoint/2010/main" val="301505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675" r:id="rId2"/>
    <p:sldLayoutId id="2147483681" r:id="rId3"/>
    <p:sldLayoutId id="2147483733" r:id="rId4"/>
    <p:sldLayoutId id="2147483746" r:id="rId5"/>
    <p:sldLayoutId id="2147483673" r:id="rId6"/>
    <p:sldLayoutId id="2147483720" r:id="rId7"/>
    <p:sldLayoutId id="2147483688" r:id="rId8"/>
    <p:sldLayoutId id="2147483721" r:id="rId9"/>
    <p:sldLayoutId id="2147483679" r:id="rId10"/>
    <p:sldLayoutId id="2147483730" r:id="rId11"/>
    <p:sldLayoutId id="2147483732" r:id="rId12"/>
    <p:sldLayoutId id="2147483750" r:id="rId13"/>
    <p:sldLayoutId id="2147483754" r:id="rId14"/>
    <p:sldLayoutId id="2147483769" r:id="rId15"/>
    <p:sldLayoutId id="2147483682" r:id="rId16"/>
    <p:sldLayoutId id="2147483722" r:id="rId17"/>
    <p:sldLayoutId id="2147483678" r:id="rId18"/>
    <p:sldLayoutId id="2147483715" r:id="rId19"/>
    <p:sldLayoutId id="2147483724" r:id="rId20"/>
    <p:sldLayoutId id="2147483725" r:id="rId21"/>
    <p:sldLayoutId id="2147483726" r:id="rId22"/>
    <p:sldLayoutId id="2147483727" r:id="rId23"/>
    <p:sldLayoutId id="2147483716" r:id="rId24"/>
    <p:sldLayoutId id="2147483758" r:id="rId25"/>
    <p:sldLayoutId id="2147483759" r:id="rId26"/>
    <p:sldLayoutId id="2147483677" r:id="rId27"/>
    <p:sldLayoutId id="2147483749" r:id="rId28"/>
    <p:sldLayoutId id="2147483676" r:id="rId29"/>
    <p:sldLayoutId id="2147483751" r:id="rId30"/>
    <p:sldLayoutId id="2147483755" r:id="rId31"/>
    <p:sldLayoutId id="2147483684" r:id="rId32"/>
    <p:sldLayoutId id="2147483770" r:id="rId33"/>
    <p:sldLayoutId id="2147483763" r:id="rId34"/>
    <p:sldLayoutId id="2147483765" r:id="rId35"/>
    <p:sldLayoutId id="2147483764" r:id="rId36"/>
    <p:sldLayoutId id="2147483761" r:id="rId37"/>
    <p:sldLayoutId id="2147483685" r:id="rId38"/>
    <p:sldLayoutId id="2147483762" r:id="rId39"/>
    <p:sldLayoutId id="2147483760" r:id="rId40"/>
    <p:sldLayoutId id="2147483686" r:id="rId41"/>
    <p:sldLayoutId id="2147483687" r:id="rId42"/>
    <p:sldLayoutId id="2147483757" r:id="rId43"/>
    <p:sldLayoutId id="2147483689" r:id="rId44"/>
    <p:sldLayoutId id="2147483690" r:id="rId45"/>
    <p:sldLayoutId id="2147483756" r:id="rId46"/>
    <p:sldLayoutId id="2147483704" r:id="rId47"/>
    <p:sldLayoutId id="2147483705" r:id="rId48"/>
    <p:sldLayoutId id="2147483707" r:id="rId49"/>
    <p:sldLayoutId id="2147483708" r:id="rId50"/>
    <p:sldLayoutId id="2147483709" r:id="rId51"/>
    <p:sldLayoutId id="2147483710" r:id="rId52"/>
    <p:sldLayoutId id="2147483717" r:id="rId53"/>
    <p:sldLayoutId id="2147483718" r:id="rId54"/>
    <p:sldLayoutId id="2147483767" r:id="rId55"/>
    <p:sldLayoutId id="2147483768" r:id="rId5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1" grpId="0"/>
      <p:bldP spid="15" grpId="0" animBg="1"/>
      <p:bldP spid="20" grpId="0"/>
    </p:bldLst>
  </p:timing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Lato" panose="020F0502020204030203" pitchFamily="34" charset="0"/>
          <a:cs typeface="Lato" panose="020F0502020204030203" pitchFamily="34" charset="0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F1142-A246-413C-9F48-9931FD89ACE1}" type="datetime1">
              <a:rPr lang="id-ID" smtClean="0"/>
              <a:t>11/10/2017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059E7-FCE1-4FC1-B45E-E71DE5F415F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075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Layout" Target="../diagrams/layout4.xml"/><Relationship Id="rId18" Type="http://schemas.openxmlformats.org/officeDocument/2006/relationships/diagramLayout" Target="../diagrams/layout5.xml"/><Relationship Id="rId3" Type="http://schemas.openxmlformats.org/officeDocument/2006/relationships/diagramLayout" Target="../diagrams/layout2.xml"/><Relationship Id="rId21" Type="http://schemas.microsoft.com/office/2007/relationships/diagramDrawing" Target="../diagrams/drawing5.xml"/><Relationship Id="rId7" Type="http://schemas.openxmlformats.org/officeDocument/2006/relationships/diagramData" Target="../diagrams/data3.xml"/><Relationship Id="rId12" Type="http://schemas.openxmlformats.org/officeDocument/2006/relationships/diagramData" Target="../diagrams/data4.xml"/><Relationship Id="rId17" Type="http://schemas.openxmlformats.org/officeDocument/2006/relationships/diagramData" Target="../diagrams/data5.xml"/><Relationship Id="rId2" Type="http://schemas.openxmlformats.org/officeDocument/2006/relationships/diagramData" Target="../diagrams/data2.xml"/><Relationship Id="rId16" Type="http://schemas.microsoft.com/office/2007/relationships/diagramDrawing" Target="../diagrams/drawing4.xml"/><Relationship Id="rId20" Type="http://schemas.openxmlformats.org/officeDocument/2006/relationships/diagramColors" Target="../diagrams/colors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5" Type="http://schemas.openxmlformats.org/officeDocument/2006/relationships/diagramColors" Target="../diagrams/colors4.xml"/><Relationship Id="rId10" Type="http://schemas.openxmlformats.org/officeDocument/2006/relationships/diagramColors" Target="../diagrams/colors3.xml"/><Relationship Id="rId19" Type="http://schemas.openxmlformats.org/officeDocument/2006/relationships/diagramQuickStyle" Target="../diagrams/quickStyle5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4" y="2247901"/>
            <a:ext cx="22870886" cy="10096500"/>
          </a:xfrm>
        </p:spPr>
        <p:txBody>
          <a:bodyPr anchor="ctr">
            <a:normAutofit/>
          </a:bodyPr>
          <a:lstStyle/>
          <a:p>
            <a:pPr lvl="0" algn="ctr"/>
            <a:r>
              <a:rPr lang="en-US" dirty="0"/>
              <a:t>RESTful web service development in .NET</a:t>
            </a:r>
          </a:p>
          <a:p>
            <a:pPr lvl="0" algn="ctr"/>
            <a:r>
              <a:rPr lang="en-US" dirty="0"/>
              <a:t>Alberto Castro</a:t>
            </a:r>
          </a:p>
        </p:txBody>
      </p:sp>
    </p:spTree>
    <p:extLst>
      <p:ext uri="{BB962C8B-B14F-4D97-AF65-F5344CB8AC3E}">
        <p14:creationId xmlns:p14="http://schemas.microsoft.com/office/powerpoint/2010/main" val="1390341029"/>
      </p:ext>
    </p:extLst>
  </p:cSld>
  <p:clrMapOvr>
    <a:masterClrMapping/>
  </p:clrMapOvr>
  <p:transition spd="slow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POSTMAN</a:t>
            </a:r>
          </a:p>
        </p:txBody>
      </p:sp>
      <p:sp>
        <p:nvSpPr>
          <p:cNvPr id="4" name="Segnaposto testo 5">
            <a:extLst>
              <a:ext uri="{FF2B5EF4-FFF2-40B4-BE49-F238E27FC236}">
                <a16:creationId xmlns:a16="http://schemas.microsoft.com/office/drawing/2014/main" id="{B5BC9A64-6C86-43D3-81B8-112DDA2A3858}"/>
              </a:ext>
            </a:extLst>
          </p:cNvPr>
          <p:cNvSpPr txBox="1">
            <a:spLocks/>
          </p:cNvSpPr>
          <p:nvPr/>
        </p:nvSpPr>
        <p:spPr>
          <a:xfrm>
            <a:off x="922564" y="2385332"/>
            <a:ext cx="21023036" cy="709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/>
              <a:t>Tool for building API requests for testing, documentation and sharing.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5CC1F-64E5-4721-913F-E20911467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64" y="3175173"/>
            <a:ext cx="17136836" cy="9257149"/>
          </a:xfrm>
          <a:prstGeom prst="rect">
            <a:avLst/>
          </a:prstGeom>
        </p:spPr>
      </p:pic>
      <p:sp>
        <p:nvSpPr>
          <p:cNvPr id="8" name="Segnaposto testo 5">
            <a:extLst>
              <a:ext uri="{FF2B5EF4-FFF2-40B4-BE49-F238E27FC236}">
                <a16:creationId xmlns:a16="http://schemas.microsoft.com/office/drawing/2014/main" id="{6FF32343-CF74-4BE2-B478-989F44DB0F39}"/>
              </a:ext>
            </a:extLst>
          </p:cNvPr>
          <p:cNvSpPr txBox="1">
            <a:spLocks/>
          </p:cNvSpPr>
          <p:nvPr/>
        </p:nvSpPr>
        <p:spPr>
          <a:xfrm>
            <a:off x="16361857" y="11848288"/>
            <a:ext cx="8022144" cy="884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4400" dirty="0"/>
              <a:t>https://www.getpostman.com/</a:t>
            </a:r>
          </a:p>
        </p:txBody>
      </p:sp>
    </p:spTree>
    <p:extLst>
      <p:ext uri="{BB962C8B-B14F-4D97-AF65-F5344CB8AC3E}">
        <p14:creationId xmlns:p14="http://schemas.microsoft.com/office/powerpoint/2010/main" val="636596905"/>
      </p:ext>
    </p:extLst>
  </p:cSld>
  <p:clrMapOvr>
    <a:masterClrMapping/>
  </p:clrMapOvr>
  <p:transition spd="slow">
    <p:push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79715" y="2394857"/>
            <a:ext cx="11646040" cy="9949543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API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REST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SOAP vs REST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HTTP </a:t>
            </a:r>
            <a:r>
              <a:rPr lang="it-IT" dirty="0" err="1"/>
              <a:t>Verbs</a:t>
            </a:r>
            <a:r>
              <a:rPr lang="it-IT" dirty="0"/>
              <a:t> and CRUD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RESTFul</a:t>
            </a:r>
            <a:r>
              <a:rPr lang="it-IT" dirty="0"/>
              <a:t> API with .NET Core</a:t>
            </a:r>
          </a:p>
          <a:p>
            <a:pPr marL="2057400" lvl="1" indent="-685800"/>
            <a:r>
              <a:rPr lang="it-IT" dirty="0"/>
              <a:t>Hosting</a:t>
            </a:r>
          </a:p>
          <a:p>
            <a:pPr marL="2057400" lvl="1" indent="-685800"/>
            <a:r>
              <a:rPr lang="it-IT" dirty="0"/>
              <a:t>Startup class</a:t>
            </a:r>
          </a:p>
          <a:p>
            <a:pPr marL="2057400" lvl="1" indent="-685800"/>
            <a:r>
              <a:rPr lang="it-IT" dirty="0"/>
              <a:t>API controller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OVERVIEW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215F0C-AA0F-4015-B9E2-BDC6EFAD109E}"/>
              </a:ext>
            </a:extLst>
          </p:cNvPr>
          <p:cNvGrpSpPr/>
          <p:nvPr/>
        </p:nvGrpSpPr>
        <p:grpSpPr>
          <a:xfrm>
            <a:off x="12625755" y="3004364"/>
            <a:ext cx="9863016" cy="9340036"/>
            <a:chOff x="11361614" y="3004364"/>
            <a:chExt cx="9863016" cy="9340036"/>
          </a:xfrm>
        </p:grpSpPr>
        <p:graphicFrame>
          <p:nvGraphicFramePr>
            <p:cNvPr id="2" name="Diagram 1">
              <a:extLst>
                <a:ext uri="{FF2B5EF4-FFF2-40B4-BE49-F238E27FC236}">
                  <a16:creationId xmlns:a16="http://schemas.microsoft.com/office/drawing/2014/main" id="{ECF4E891-912D-4440-B49F-BBB34061FFE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39988769"/>
                </p:ext>
              </p:extLst>
            </p:nvPr>
          </p:nvGraphicFramePr>
          <p:xfrm>
            <a:off x="11361614" y="3004364"/>
            <a:ext cx="9687171" cy="670234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3" name="Cylinder 2">
              <a:extLst>
                <a:ext uri="{FF2B5EF4-FFF2-40B4-BE49-F238E27FC236}">
                  <a16:creationId xmlns:a16="http://schemas.microsoft.com/office/drawing/2014/main" id="{50E505AF-BE90-4453-B9C6-9135AC6F7483}"/>
                </a:ext>
              </a:extLst>
            </p:cNvPr>
            <p:cNvSpPr/>
            <p:nvPr/>
          </p:nvSpPr>
          <p:spPr>
            <a:xfrm>
              <a:off x="19565981" y="10607918"/>
              <a:ext cx="1658649" cy="1736482"/>
            </a:xfrm>
            <a:prstGeom prst="can">
              <a:avLst/>
            </a:prstGeom>
            <a:solidFill>
              <a:srgbClr val="FFC000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48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DB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CAD3D69-7B1F-42D5-A998-061A2EA8D076}"/>
                </a:ext>
              </a:extLst>
            </p:cNvPr>
            <p:cNvGrpSpPr/>
            <p:nvPr/>
          </p:nvGrpSpPr>
          <p:grpSpPr>
            <a:xfrm>
              <a:off x="19741828" y="9226648"/>
              <a:ext cx="1306957" cy="1306957"/>
              <a:chOff x="7653676" y="3857198"/>
              <a:chExt cx="1306957" cy="1306957"/>
            </a:xfrm>
          </p:grpSpPr>
          <p:sp>
            <p:nvSpPr>
              <p:cNvPr id="9" name="Arrow: Down 8">
                <a:extLst>
                  <a:ext uri="{FF2B5EF4-FFF2-40B4-BE49-F238E27FC236}">
                    <a16:creationId xmlns:a16="http://schemas.microsoft.com/office/drawing/2014/main" id="{A6A0EA4E-FDCC-415B-B173-E589405B2C45}"/>
                  </a:ext>
                </a:extLst>
              </p:cNvPr>
              <p:cNvSpPr/>
              <p:nvPr/>
            </p:nvSpPr>
            <p:spPr>
              <a:xfrm>
                <a:off x="7653676" y="3857198"/>
                <a:ext cx="1306957" cy="1306957"/>
              </a:xfrm>
              <a:prstGeom prst="downArrow">
                <a:avLst>
                  <a:gd name="adj1" fmla="val 55000"/>
                  <a:gd name="adj2" fmla="val 45000"/>
                </a:avLst>
              </a:prstGeom>
            </p:spPr>
            <p:style>
              <a:lnRef idx="2">
                <a:schemeClr val="dk1"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0" name="Arrow: Down 4">
                <a:extLst>
                  <a:ext uri="{FF2B5EF4-FFF2-40B4-BE49-F238E27FC236}">
                    <a16:creationId xmlns:a16="http://schemas.microsoft.com/office/drawing/2014/main" id="{9FC53010-D5B5-42FE-8F2C-CA72E0209FA6}"/>
                  </a:ext>
                </a:extLst>
              </p:cNvPr>
              <p:cNvSpPr txBox="1"/>
              <p:nvPr/>
            </p:nvSpPr>
            <p:spPr>
              <a:xfrm>
                <a:off x="7947741" y="3857198"/>
                <a:ext cx="718827" cy="98348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5720" tIns="45720" rIns="45720" bIns="45720" numCol="1" spcCol="1270" anchor="ctr" anchorCtr="0">
                <a:noAutofit/>
              </a:bodyPr>
              <a:lstStyle/>
              <a:p>
                <a:pPr marL="0" lvl="0" indent="0" algn="ctr" defTabSz="1600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US" sz="3600" kern="12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36807012"/>
      </p:ext>
    </p:extLst>
  </p:cSld>
  <p:clrMapOvr>
    <a:masterClrMapping/>
  </p:clrMapOvr>
  <p:transition spd="slow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628650" y="2385332"/>
            <a:ext cx="14592300" cy="994954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What is an API</a:t>
            </a:r>
            <a:br>
              <a:rPr lang="en-US" dirty="0"/>
            </a:br>
            <a:r>
              <a:rPr lang="en-US" dirty="0"/>
              <a:t>(Application programming interface)</a:t>
            </a:r>
          </a:p>
          <a:p>
            <a:endParaRPr 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Set of functions, protocols, data structures, classes…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Contracts for building interoperable applications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Information hiding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Private, partner, public</a:t>
            </a:r>
          </a:p>
          <a:p>
            <a:pPr marL="2057400" lvl="1" indent="-685800"/>
            <a:r>
              <a:rPr lang="en-US" dirty="0"/>
              <a:t>Interface stability for public API</a:t>
            </a:r>
          </a:p>
          <a:p>
            <a:pPr marL="2057400" lvl="1" indent="-685800"/>
            <a:endParaRPr 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API</a:t>
            </a:r>
          </a:p>
        </p:txBody>
      </p:sp>
      <p:sp>
        <p:nvSpPr>
          <p:cNvPr id="2" name="Rettangolo 1"/>
          <p:cNvSpPr/>
          <p:nvPr/>
        </p:nvSpPr>
        <p:spPr>
          <a:xfrm>
            <a:off x="16187209" y="2801082"/>
            <a:ext cx="6343650" cy="164782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5400" dirty="0" err="1"/>
              <a:t>WebApp</a:t>
            </a:r>
            <a:endParaRPr lang="it-IT" sz="5400" dirty="0"/>
          </a:p>
        </p:txBody>
      </p:sp>
      <p:sp>
        <p:nvSpPr>
          <p:cNvPr id="10" name="Rettangolo 1">
            <a:extLst>
              <a:ext uri="{FF2B5EF4-FFF2-40B4-BE49-F238E27FC236}">
                <a16:creationId xmlns:a16="http://schemas.microsoft.com/office/drawing/2014/main" id="{E29C1911-1CA4-44B9-9FCB-5306EC982B14}"/>
              </a:ext>
            </a:extLst>
          </p:cNvPr>
          <p:cNvSpPr/>
          <p:nvPr/>
        </p:nvSpPr>
        <p:spPr>
          <a:xfrm>
            <a:off x="16187209" y="6830156"/>
            <a:ext cx="6343650" cy="164782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5400" dirty="0"/>
              <a:t>Middle </a:t>
            </a:r>
            <a:r>
              <a:rPr lang="it-IT" sz="5400" dirty="0" err="1"/>
              <a:t>layer</a:t>
            </a:r>
            <a:endParaRPr lang="it-IT" sz="5400" dirty="0"/>
          </a:p>
        </p:txBody>
      </p:sp>
      <p:sp>
        <p:nvSpPr>
          <p:cNvPr id="3" name="Arrow: Up 2">
            <a:extLst>
              <a:ext uri="{FF2B5EF4-FFF2-40B4-BE49-F238E27FC236}">
                <a16:creationId xmlns:a16="http://schemas.microsoft.com/office/drawing/2014/main" id="{BC0389AC-D653-424D-B56E-FFB7BF2C8312}"/>
              </a:ext>
            </a:extLst>
          </p:cNvPr>
          <p:cNvSpPr/>
          <p:nvPr/>
        </p:nvSpPr>
        <p:spPr>
          <a:xfrm>
            <a:off x="18591620" y="4944939"/>
            <a:ext cx="1534828" cy="1389185"/>
          </a:xfrm>
          <a:prstGeom prst="up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/>
              <a:t>API</a:t>
            </a:r>
          </a:p>
        </p:txBody>
      </p:sp>
      <p:sp>
        <p:nvSpPr>
          <p:cNvPr id="11" name="Rettangolo 1">
            <a:extLst>
              <a:ext uri="{FF2B5EF4-FFF2-40B4-BE49-F238E27FC236}">
                <a16:creationId xmlns:a16="http://schemas.microsoft.com/office/drawing/2014/main" id="{397AF683-F5B2-41C8-85D2-04089CBA2CF3}"/>
              </a:ext>
            </a:extLst>
          </p:cNvPr>
          <p:cNvSpPr/>
          <p:nvPr/>
        </p:nvSpPr>
        <p:spPr>
          <a:xfrm>
            <a:off x="16187209" y="10687050"/>
            <a:ext cx="6343650" cy="164782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5400" dirty="0"/>
              <a:t>DAL</a:t>
            </a:r>
          </a:p>
        </p:txBody>
      </p:sp>
      <p:sp>
        <p:nvSpPr>
          <p:cNvPr id="12" name="Arrow: Up 11">
            <a:extLst>
              <a:ext uri="{FF2B5EF4-FFF2-40B4-BE49-F238E27FC236}">
                <a16:creationId xmlns:a16="http://schemas.microsoft.com/office/drawing/2014/main" id="{C3682DD7-88FD-4880-BD13-0912991CF37C}"/>
              </a:ext>
            </a:extLst>
          </p:cNvPr>
          <p:cNvSpPr/>
          <p:nvPr/>
        </p:nvSpPr>
        <p:spPr>
          <a:xfrm>
            <a:off x="18591620" y="8887923"/>
            <a:ext cx="1534828" cy="1389185"/>
          </a:xfrm>
          <a:prstGeom prst="up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/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065830350"/>
      </p:ext>
    </p:extLst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 sz="quarter" idx="18"/>
          </p:nvPr>
        </p:nvSpPr>
        <p:spPr>
          <a:xfrm>
            <a:off x="922564" y="2385332"/>
            <a:ext cx="13574486" cy="9949543"/>
          </a:xfrm>
        </p:spPr>
        <p:txBody>
          <a:bodyPr>
            <a:normAutofit lnSpcReduction="10000"/>
          </a:bodyPr>
          <a:lstStyle/>
          <a:p>
            <a:r>
              <a:rPr lang="it-IT" dirty="0"/>
              <a:t>REST: </a:t>
            </a:r>
            <a:r>
              <a:rPr lang="it-IT" dirty="0" err="1"/>
              <a:t>Representational</a:t>
            </a:r>
            <a:r>
              <a:rPr lang="it-IT" dirty="0"/>
              <a:t> State Transfer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Architectural</a:t>
            </a:r>
            <a:r>
              <a:rPr lang="it-IT" dirty="0"/>
              <a:t> style for </a:t>
            </a:r>
            <a:r>
              <a:rPr lang="it-IT" dirty="0" err="1"/>
              <a:t>networked</a:t>
            </a:r>
            <a:r>
              <a:rPr lang="it-IT" dirty="0"/>
              <a:t> </a:t>
            </a:r>
            <a:r>
              <a:rPr lang="it-IT" dirty="0" err="1"/>
              <a:t>applications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Alternative to RPC, SOAP</a:t>
            </a:r>
          </a:p>
          <a:p>
            <a:pPr marL="2057400" lvl="1" indent="-685800"/>
            <a:r>
              <a:rPr lang="it-IT" dirty="0"/>
              <a:t>Support for </a:t>
            </a:r>
            <a:r>
              <a:rPr lang="it-IT" dirty="0" err="1"/>
              <a:t>different</a:t>
            </a:r>
            <a:r>
              <a:rPr lang="it-IT" dirty="0"/>
              <a:t> data formats (JSON)</a:t>
            </a:r>
          </a:p>
          <a:p>
            <a:pPr marL="2057400" lvl="1" indent="-685800"/>
            <a:r>
              <a:rPr lang="it-IT" dirty="0"/>
              <a:t>Use of standard HTTP </a:t>
            </a:r>
            <a:r>
              <a:rPr lang="it-IT" dirty="0" err="1"/>
              <a:t>protocol</a:t>
            </a:r>
            <a:endParaRPr lang="it-IT" dirty="0"/>
          </a:p>
          <a:p>
            <a:pPr marL="2057400" lvl="1" indent="-685800"/>
            <a:r>
              <a:rPr lang="it-IT" dirty="0"/>
              <a:t>No proxy </a:t>
            </a:r>
            <a:r>
              <a:rPr lang="it-IT" dirty="0" err="1"/>
              <a:t>required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 err="1"/>
              <a:t>Based</a:t>
            </a:r>
            <a:r>
              <a:rPr lang="it-IT" dirty="0"/>
              <a:t> </a:t>
            </a:r>
            <a:r>
              <a:rPr lang="en-US" dirty="0"/>
              <a:t>on the representation of resources (URI)</a:t>
            </a:r>
            <a:endParaRPr lang="it-IT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dirty="0"/>
              <a:t>Support for CRUD </a:t>
            </a:r>
            <a:r>
              <a:rPr lang="it-IT" dirty="0" err="1"/>
              <a:t>operations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HTTP </a:t>
            </a:r>
            <a:r>
              <a:rPr lang="it-IT" dirty="0" err="1"/>
              <a:t>verbs</a:t>
            </a:r>
            <a:r>
              <a:rPr lang="it-IT" dirty="0"/>
              <a:t> (create, </a:t>
            </a:r>
            <a:r>
              <a:rPr lang="it-IT" dirty="0" err="1"/>
              <a:t>read</a:t>
            </a:r>
            <a:r>
              <a:rPr lang="it-IT" dirty="0"/>
              <a:t>, update, delete)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REST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A571D1C-752B-401B-9490-D2DFF4562E4A}"/>
              </a:ext>
            </a:extLst>
          </p:cNvPr>
          <p:cNvGrpSpPr/>
          <p:nvPr/>
        </p:nvGrpSpPr>
        <p:grpSpPr>
          <a:xfrm>
            <a:off x="17337426" y="3313931"/>
            <a:ext cx="3987248" cy="685800"/>
            <a:chOff x="17337426" y="3313931"/>
            <a:chExt cx="3987248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B7E3036-2F3B-4D17-9858-23C5906EBD76}"/>
                </a:ext>
              </a:extLst>
            </p:cNvPr>
            <p:cNvSpPr/>
            <p:nvPr/>
          </p:nvSpPr>
          <p:spPr>
            <a:xfrm>
              <a:off x="17337426" y="3313932"/>
              <a:ext cx="1115997" cy="6857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8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XML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0EB80CC-9361-45D9-9B0D-A7BD558B57B0}"/>
                </a:ext>
              </a:extLst>
            </p:cNvPr>
            <p:cNvSpPr/>
            <p:nvPr/>
          </p:nvSpPr>
          <p:spPr>
            <a:xfrm>
              <a:off x="18775271" y="3313931"/>
              <a:ext cx="1115997" cy="6857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8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JSON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7D7A74-0079-4DF6-8B79-756487BFD413}"/>
                </a:ext>
              </a:extLst>
            </p:cNvPr>
            <p:cNvSpPr/>
            <p:nvPr/>
          </p:nvSpPr>
          <p:spPr>
            <a:xfrm>
              <a:off x="20208677" y="3313931"/>
              <a:ext cx="1115997" cy="6857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8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…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1F71A15-8681-4FA4-8E92-B62D7C046E91}"/>
              </a:ext>
            </a:extLst>
          </p:cNvPr>
          <p:cNvGrpSpPr/>
          <p:nvPr/>
        </p:nvGrpSpPr>
        <p:grpSpPr>
          <a:xfrm>
            <a:off x="16918066" y="4159575"/>
            <a:ext cx="4830408" cy="685801"/>
            <a:chOff x="16918066" y="4116955"/>
            <a:chExt cx="4830408" cy="68580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3751F1-D647-4DB0-A39B-DDC976451D1F}"/>
                </a:ext>
              </a:extLst>
            </p:cNvPr>
            <p:cNvSpPr/>
            <p:nvPr/>
          </p:nvSpPr>
          <p:spPr>
            <a:xfrm>
              <a:off x="16918066" y="4116957"/>
              <a:ext cx="1115997" cy="685799"/>
            </a:xfrm>
            <a:prstGeom prst="rect">
              <a:avLst/>
            </a:prstGeom>
            <a:solidFill>
              <a:srgbClr val="FFFF0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HTTP</a:t>
              </a:r>
              <a:b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</a:br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GET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DD05410-FAED-4763-9851-D686E6749F6D}"/>
                </a:ext>
              </a:extLst>
            </p:cNvPr>
            <p:cNvSpPr/>
            <p:nvPr/>
          </p:nvSpPr>
          <p:spPr>
            <a:xfrm>
              <a:off x="18156203" y="4116956"/>
              <a:ext cx="1115997" cy="685799"/>
            </a:xfrm>
            <a:prstGeom prst="rect">
              <a:avLst/>
            </a:prstGeom>
            <a:solidFill>
              <a:srgbClr val="FFFF0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HTTP</a:t>
              </a:r>
            </a:p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POST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41FD53-2EAC-4D64-B38B-EA677C623908}"/>
                </a:ext>
              </a:extLst>
            </p:cNvPr>
            <p:cNvSpPr/>
            <p:nvPr/>
          </p:nvSpPr>
          <p:spPr>
            <a:xfrm>
              <a:off x="19394340" y="4116955"/>
              <a:ext cx="1115997" cy="685799"/>
            </a:xfrm>
            <a:prstGeom prst="rect">
              <a:avLst/>
            </a:prstGeom>
            <a:solidFill>
              <a:srgbClr val="FFFF0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HTTP</a:t>
              </a:r>
            </a:p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PUT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73EB7D-4DEA-40CD-B25A-29CE6B301307}"/>
                </a:ext>
              </a:extLst>
            </p:cNvPr>
            <p:cNvSpPr/>
            <p:nvPr/>
          </p:nvSpPr>
          <p:spPr>
            <a:xfrm>
              <a:off x="20632477" y="4117900"/>
              <a:ext cx="1115997" cy="684855"/>
            </a:xfrm>
            <a:prstGeom prst="rect">
              <a:avLst/>
            </a:prstGeom>
            <a:solidFill>
              <a:srgbClr val="FFFF0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HTTP</a:t>
              </a:r>
            </a:p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DEL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3733DA03-0775-498B-BF82-2C573E3A222E}"/>
              </a:ext>
            </a:extLst>
          </p:cNvPr>
          <p:cNvSpPr/>
          <p:nvPr/>
        </p:nvSpPr>
        <p:spPr>
          <a:xfrm>
            <a:off x="16918066" y="5016393"/>
            <a:ext cx="4830408" cy="65759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i="1" dirty="0">
                <a:ln w="0">
                  <a:noFill/>
                </a:ln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Resource</a:t>
            </a:r>
            <a:r>
              <a:rPr lang="en-US" sz="2800" b="1" dirty="0">
                <a:ln w="0">
                  <a:noFill/>
                </a:ln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URI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4A5E70-5636-4415-B59F-8E3EB606D70F}"/>
              </a:ext>
            </a:extLst>
          </p:cNvPr>
          <p:cNvSpPr/>
          <p:nvPr/>
        </p:nvSpPr>
        <p:spPr>
          <a:xfrm>
            <a:off x="16918066" y="5757630"/>
            <a:ext cx="4830408" cy="6858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ln w="0">
                  <a:noFill/>
                </a:ln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C4DCE1-D35B-447C-9DAE-BAFADD7390C2}"/>
              </a:ext>
            </a:extLst>
          </p:cNvPr>
          <p:cNvSpPr/>
          <p:nvPr/>
        </p:nvSpPr>
        <p:spPr>
          <a:xfrm>
            <a:off x="18334909" y="7724686"/>
            <a:ext cx="2118859" cy="105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solidFill>
                  <a:sysClr val="windowText" lastClr="000000"/>
                </a:solidFill>
              </a:rPr>
              <a:t>SOAP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F59A860-7A31-404A-BAC8-EB126270B408}"/>
              </a:ext>
            </a:extLst>
          </p:cNvPr>
          <p:cNvSpPr/>
          <p:nvPr/>
        </p:nvSpPr>
        <p:spPr>
          <a:xfrm>
            <a:off x="16980652" y="8710144"/>
            <a:ext cx="4830408" cy="685799"/>
          </a:xfrm>
          <a:prstGeom prst="rect">
            <a:avLst/>
          </a:prstGeom>
          <a:solidFill>
            <a:srgbClr val="FFFF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ln w="0">
                  <a:noFill/>
                </a:ln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SOAP (XML)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6AFD1E-8AE1-4A52-8A1B-F2FD6AE3F20B}"/>
              </a:ext>
            </a:extLst>
          </p:cNvPr>
          <p:cNvSpPr/>
          <p:nvPr/>
        </p:nvSpPr>
        <p:spPr>
          <a:xfrm>
            <a:off x="16980652" y="10321666"/>
            <a:ext cx="4830408" cy="65759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i="1" dirty="0">
                <a:ln w="0">
                  <a:noFill/>
                </a:ln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Endpoint</a:t>
            </a:r>
            <a:r>
              <a:rPr lang="en-US" sz="2800" b="1" dirty="0">
                <a:ln w="0">
                  <a:noFill/>
                </a:ln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URI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93C4CD3-E108-40A5-B2C4-5704DBB4E897}"/>
              </a:ext>
            </a:extLst>
          </p:cNvPr>
          <p:cNvSpPr/>
          <p:nvPr/>
        </p:nvSpPr>
        <p:spPr>
          <a:xfrm>
            <a:off x="16980652" y="11064283"/>
            <a:ext cx="4830408" cy="6858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ln w="0">
                  <a:noFill/>
                </a:ln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B946FCA-C21E-4C37-ABC1-672DFCCA1B53}"/>
              </a:ext>
            </a:extLst>
          </p:cNvPr>
          <p:cNvSpPr/>
          <p:nvPr/>
        </p:nvSpPr>
        <p:spPr>
          <a:xfrm>
            <a:off x="18257271" y="2262621"/>
            <a:ext cx="2118859" cy="105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solidFill>
                  <a:sysClr val="windowText" lastClr="000000"/>
                </a:solidFill>
              </a:rPr>
              <a:t>REST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4A0D791-1EA5-4F7A-9AA9-B089717D7A3C}"/>
              </a:ext>
            </a:extLst>
          </p:cNvPr>
          <p:cNvGrpSpPr/>
          <p:nvPr/>
        </p:nvGrpSpPr>
        <p:grpSpPr>
          <a:xfrm>
            <a:off x="17400714" y="9502575"/>
            <a:ext cx="3987247" cy="692138"/>
            <a:chOff x="17337426" y="9647453"/>
            <a:chExt cx="3987247" cy="692138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044BC64-BA2A-4CA7-9D1C-B1A92DD61144}"/>
                </a:ext>
              </a:extLst>
            </p:cNvPr>
            <p:cNvSpPr/>
            <p:nvPr/>
          </p:nvSpPr>
          <p:spPr>
            <a:xfrm>
              <a:off x="17337426" y="9647453"/>
              <a:ext cx="1115997" cy="6857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SMTP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20D0359-AA6B-41B7-832D-7C989E43CACD}"/>
                </a:ext>
              </a:extLst>
            </p:cNvPr>
            <p:cNvSpPr/>
            <p:nvPr/>
          </p:nvSpPr>
          <p:spPr>
            <a:xfrm>
              <a:off x="18775271" y="9653791"/>
              <a:ext cx="1115997" cy="6857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HTTP</a:t>
              </a:r>
            </a:p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POST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6F5CD0D-DCF9-415F-BBE6-F0B117FDB218}"/>
                </a:ext>
              </a:extLst>
            </p:cNvPr>
            <p:cNvSpPr/>
            <p:nvPr/>
          </p:nvSpPr>
          <p:spPr>
            <a:xfrm>
              <a:off x="20208676" y="9653792"/>
              <a:ext cx="1115997" cy="6857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b="1" dirty="0">
                  <a:ln w="0">
                    <a:noFill/>
                  </a:ln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MQ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6993376"/>
      </p:ext>
    </p:extLst>
  </p:cSld>
  <p:clrMapOvr>
    <a:masterClrMapping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SOAP vs REST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71A881BC-26CE-415B-A8EA-2E74B53B99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554124"/>
            <a:ext cx="11166231" cy="224676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soap:Envelope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7D902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xmlns:soap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7D902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"http://schemas.xmlsoap.org/soap/envelope/"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soap:Body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endParaRPr lang="en-US" altLang="en-US" sz="2000" dirty="0">
              <a:solidFill>
                <a:srgbClr val="000000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   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getProductDetails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7D902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xmlns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7D902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"http://magazzino.example.com/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BA212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ws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productId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827635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productId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getProductDetails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soap:Body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soap:Envelope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5CA722F4-3F13-4B31-A482-87291DA7A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7805845"/>
            <a:ext cx="11166231" cy="4093428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soap:Envelope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7D902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xmlns:soap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7D902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"http://schemas.xmlsoap.org/soap/envelope/"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soap:Body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getProductDetailsResponse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7D902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xmlns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7D902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"http://magazzino.example.com/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BA212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ws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getProductDetailsResult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productName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Toptimate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, set da 3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pezzi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productName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solidFill>
                  <a:srgbClr val="008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productId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827635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productId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&lt;description&gt;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Set di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valigie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; 3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pezzi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;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poliestere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&lt;/description&gt;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&lt;price&gt;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96.50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&lt;/price&gt;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inStock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true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inStock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getProductDetailsResult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getProductDetailsResponse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soap:Body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soap:Envelope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4017E0-9256-4D87-B738-3965217BC018}"/>
              </a:ext>
            </a:extLst>
          </p:cNvPr>
          <p:cNvSpPr txBox="1"/>
          <p:nvPr/>
        </p:nvSpPr>
        <p:spPr>
          <a:xfrm>
            <a:off x="457200" y="2636723"/>
            <a:ext cx="4730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SOAP request message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3C9CD2-4E17-484D-9590-D228C047DCF6}"/>
              </a:ext>
            </a:extLst>
          </p:cNvPr>
          <p:cNvSpPr txBox="1"/>
          <p:nvPr/>
        </p:nvSpPr>
        <p:spPr>
          <a:xfrm>
            <a:off x="457199" y="6819134"/>
            <a:ext cx="4730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SOAP Response message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DD7891C-A001-4A4A-8595-8C6CDD9EA1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49551" y="3554124"/>
            <a:ext cx="11166231" cy="40011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http://hostname/api/</a:t>
            </a:r>
            <a:r>
              <a:rPr lang="en-US" altLang="en-US" sz="2000" b="1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getProductDetails?productId=827635</a:t>
            </a:r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C040F939-30F6-484B-AFE9-4794D54F6B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49552" y="7805845"/>
            <a:ext cx="11166231" cy="224676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   “</a:t>
            </a:r>
            <a:r>
              <a:rPr lang="en-US" altLang="en-US" sz="2000" b="1" dirty="0" err="1">
                <a:solidFill>
                  <a:srgbClr val="008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roductName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”: 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“</a:t>
            </a:r>
            <a:r>
              <a:rPr lang="en-US" altLang="en-US" sz="2000" dirty="0" err="1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Toptimate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, set da 3 </a:t>
            </a:r>
            <a:r>
              <a:rPr lang="en-US" altLang="en-US" sz="2000" dirty="0" err="1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pezzi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”,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rgbClr val="008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“</a:t>
            </a:r>
            <a:r>
              <a:rPr lang="en-US" altLang="en-US" sz="2000" b="1" dirty="0" err="1">
                <a:solidFill>
                  <a:srgbClr val="008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productId</a:t>
            </a:r>
            <a:r>
              <a:rPr lang="en-US" altLang="en-US" sz="2000" b="1" dirty="0">
                <a:solidFill>
                  <a:srgbClr val="008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”: 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827635,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   “description”: 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“Set di </a:t>
            </a:r>
            <a:r>
              <a:rPr lang="en-US" altLang="en-US" sz="2000" dirty="0" err="1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valigie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 3 </a:t>
            </a:r>
            <a:r>
              <a:rPr lang="en-US" altLang="en-US" sz="2000" dirty="0" err="1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pezzi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 </a:t>
            </a:r>
            <a:r>
              <a:rPr lang="en-US" altLang="en-US" sz="2000" dirty="0" err="1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poliestere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.”,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000" b="1" dirty="0">
                <a:solidFill>
                  <a:srgbClr val="008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“price”: 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96.50,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000" b="1" dirty="0">
                <a:solidFill>
                  <a:srgbClr val="008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“</a:t>
            </a:r>
            <a:r>
              <a:rPr lang="en-US" altLang="en-US" sz="2000" b="1" dirty="0" err="1">
                <a:solidFill>
                  <a:srgbClr val="008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inStock</a:t>
            </a:r>
            <a:r>
              <a:rPr lang="en-US" altLang="en-US" sz="2000" b="1" dirty="0">
                <a:solidFill>
                  <a:srgbClr val="008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”: </a:t>
            </a:r>
            <a:r>
              <a:rPr lang="en-US" altLang="en-US" sz="20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true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D8A0F8-D395-4424-AD50-F4B47E1A8E8F}"/>
              </a:ext>
            </a:extLst>
          </p:cNvPr>
          <p:cNvSpPr txBox="1"/>
          <p:nvPr/>
        </p:nvSpPr>
        <p:spPr>
          <a:xfrm>
            <a:off x="12549553" y="2636722"/>
            <a:ext cx="4730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REST request URI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E6EAEE-798C-4714-AE8B-47ED32414C45}"/>
              </a:ext>
            </a:extLst>
          </p:cNvPr>
          <p:cNvSpPr txBox="1"/>
          <p:nvPr/>
        </p:nvSpPr>
        <p:spPr>
          <a:xfrm>
            <a:off x="12549552" y="6819134"/>
            <a:ext cx="4730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REST response body</a:t>
            </a:r>
          </a:p>
        </p:txBody>
      </p:sp>
    </p:spTree>
    <p:extLst>
      <p:ext uri="{BB962C8B-B14F-4D97-AF65-F5344CB8AC3E}">
        <p14:creationId xmlns:p14="http://schemas.microsoft.com/office/powerpoint/2010/main" val="3032063803"/>
      </p:ext>
    </p:extLst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HTTP </a:t>
            </a:r>
            <a:r>
              <a:rPr lang="it-IT" dirty="0" err="1"/>
              <a:t>Verbs</a:t>
            </a:r>
            <a:r>
              <a:rPr lang="it-IT" dirty="0"/>
              <a:t> and CRUD</a:t>
            </a:r>
          </a:p>
        </p:txBody>
      </p:sp>
      <p:sp>
        <p:nvSpPr>
          <p:cNvPr id="4" name="Segnaposto testo 5">
            <a:extLst>
              <a:ext uri="{FF2B5EF4-FFF2-40B4-BE49-F238E27FC236}">
                <a16:creationId xmlns:a16="http://schemas.microsoft.com/office/drawing/2014/main" id="{C1D4EF23-385A-4BDC-AAFC-77D60A89014D}"/>
              </a:ext>
            </a:extLst>
          </p:cNvPr>
          <p:cNvSpPr txBox="1">
            <a:spLocks/>
          </p:cNvSpPr>
          <p:nvPr/>
        </p:nvSpPr>
        <p:spPr>
          <a:xfrm>
            <a:off x="922564" y="2385332"/>
            <a:ext cx="13574486" cy="9396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5400" dirty="0"/>
              <a:t>HTTP </a:t>
            </a:r>
            <a:r>
              <a:rPr lang="it-IT" sz="5400" dirty="0" err="1"/>
              <a:t>methods</a:t>
            </a:r>
            <a:r>
              <a:rPr lang="it-IT" sz="5400" dirty="0"/>
              <a:t> (</a:t>
            </a:r>
            <a:r>
              <a:rPr lang="it-IT" sz="5400" dirty="0" err="1"/>
              <a:t>verbs</a:t>
            </a:r>
            <a:r>
              <a:rPr lang="it-IT" sz="5400" dirty="0"/>
              <a:t>): </a:t>
            </a:r>
            <a:r>
              <a:rPr lang="it-IT" sz="5400" dirty="0" err="1"/>
              <a:t>actions</a:t>
            </a:r>
            <a:r>
              <a:rPr lang="it-IT" sz="5400" dirty="0"/>
              <a:t> on a </a:t>
            </a:r>
            <a:r>
              <a:rPr lang="it-IT" sz="5400" dirty="0" err="1"/>
              <a:t>specified</a:t>
            </a:r>
            <a:r>
              <a:rPr lang="it-IT" sz="5400" dirty="0"/>
              <a:t> </a:t>
            </a:r>
            <a:r>
              <a:rPr lang="it-IT" sz="5400" dirty="0" err="1"/>
              <a:t>resource</a:t>
            </a:r>
            <a:br>
              <a:rPr lang="it-IT" sz="5400" dirty="0"/>
            </a:br>
            <a:endParaRPr lang="it-IT" sz="5400" dirty="0"/>
          </a:p>
          <a:p>
            <a:pPr marL="2057400" lvl="1" indent="-685800"/>
            <a:r>
              <a:rPr lang="it-IT" sz="4400" b="1" dirty="0"/>
              <a:t>GET</a:t>
            </a:r>
            <a:r>
              <a:rPr lang="it-IT" sz="4400" dirty="0"/>
              <a:t>: </a:t>
            </a:r>
            <a:r>
              <a:rPr lang="it-IT" sz="4400" dirty="0" err="1"/>
              <a:t>requests</a:t>
            </a:r>
            <a:r>
              <a:rPr lang="it-IT" sz="4400" dirty="0"/>
              <a:t> a </a:t>
            </a:r>
            <a:r>
              <a:rPr lang="it-IT" sz="4400" dirty="0" err="1"/>
              <a:t>representation</a:t>
            </a:r>
            <a:r>
              <a:rPr lang="it-IT" sz="4400" dirty="0"/>
              <a:t> of the </a:t>
            </a:r>
            <a:r>
              <a:rPr lang="it-IT" sz="4400" dirty="0" err="1"/>
              <a:t>specified</a:t>
            </a:r>
            <a:r>
              <a:rPr lang="it-IT" sz="4400" dirty="0"/>
              <a:t> </a:t>
            </a:r>
            <a:r>
              <a:rPr lang="it-IT" sz="4400" dirty="0" err="1"/>
              <a:t>resource</a:t>
            </a:r>
            <a:br>
              <a:rPr lang="it-IT" sz="4400" dirty="0"/>
            </a:br>
            <a:endParaRPr lang="it-IT" sz="4400" dirty="0"/>
          </a:p>
          <a:p>
            <a:pPr marL="2057400" lvl="1" indent="-685800"/>
            <a:r>
              <a:rPr lang="it-IT" sz="4400" b="1" dirty="0"/>
              <a:t>POST</a:t>
            </a:r>
            <a:r>
              <a:rPr lang="it-IT" sz="4400" dirty="0"/>
              <a:t>: </a:t>
            </a:r>
            <a:r>
              <a:rPr lang="it-IT" sz="4400" dirty="0" err="1"/>
              <a:t>requests</a:t>
            </a:r>
            <a:r>
              <a:rPr lang="it-IT" sz="4400" dirty="0"/>
              <a:t> a </a:t>
            </a:r>
            <a:r>
              <a:rPr lang="it-IT" sz="4400" dirty="0" err="1"/>
              <a:t>modification</a:t>
            </a:r>
            <a:r>
              <a:rPr lang="it-IT" sz="4400" dirty="0"/>
              <a:t> of the </a:t>
            </a:r>
            <a:r>
              <a:rPr lang="it-IT" sz="4400" dirty="0" err="1"/>
              <a:t>specified</a:t>
            </a:r>
            <a:r>
              <a:rPr lang="it-IT" sz="4400" dirty="0"/>
              <a:t> </a:t>
            </a:r>
            <a:r>
              <a:rPr lang="it-IT" sz="4400" dirty="0" err="1"/>
              <a:t>resource</a:t>
            </a:r>
            <a:r>
              <a:rPr lang="it-IT" sz="4400" dirty="0"/>
              <a:t> </a:t>
            </a:r>
            <a:r>
              <a:rPr lang="it-IT" sz="4400" dirty="0" err="1"/>
              <a:t>using</a:t>
            </a:r>
            <a:r>
              <a:rPr lang="it-IT" sz="4400" dirty="0"/>
              <a:t> a </a:t>
            </a:r>
            <a:r>
              <a:rPr lang="it-IT" sz="4400" dirty="0" err="1"/>
              <a:t>provided</a:t>
            </a:r>
            <a:r>
              <a:rPr lang="it-IT" sz="4400" dirty="0"/>
              <a:t> </a:t>
            </a:r>
            <a:r>
              <a:rPr lang="it-IT" sz="4400" dirty="0" err="1"/>
              <a:t>entity</a:t>
            </a:r>
            <a:r>
              <a:rPr lang="it-IT" sz="4400" dirty="0"/>
              <a:t> (body)</a:t>
            </a:r>
            <a:br>
              <a:rPr lang="it-IT" sz="4400" dirty="0"/>
            </a:br>
            <a:endParaRPr lang="it-IT" sz="4400" dirty="0"/>
          </a:p>
          <a:p>
            <a:pPr marL="2057400" lvl="1" indent="-685800"/>
            <a:r>
              <a:rPr lang="it-IT" sz="4400" b="1" dirty="0"/>
              <a:t>PUT</a:t>
            </a:r>
            <a:r>
              <a:rPr lang="it-IT" sz="4400" dirty="0"/>
              <a:t>: </a:t>
            </a:r>
            <a:r>
              <a:rPr lang="it-IT" sz="4400" dirty="0" err="1"/>
              <a:t>requests</a:t>
            </a:r>
            <a:r>
              <a:rPr lang="it-IT" sz="4400" dirty="0"/>
              <a:t> the store of a </a:t>
            </a:r>
            <a:r>
              <a:rPr lang="it-IT" sz="4400" dirty="0" err="1"/>
              <a:t>provided</a:t>
            </a:r>
            <a:r>
              <a:rPr lang="it-IT" sz="4400" dirty="0"/>
              <a:t> </a:t>
            </a:r>
            <a:r>
              <a:rPr lang="it-IT" sz="4400" dirty="0" err="1"/>
              <a:t>entity</a:t>
            </a:r>
            <a:r>
              <a:rPr lang="it-IT" sz="4400" dirty="0"/>
              <a:t> (body) under the </a:t>
            </a:r>
            <a:r>
              <a:rPr lang="it-IT" sz="4400" dirty="0" err="1"/>
              <a:t>supplied</a:t>
            </a:r>
            <a:r>
              <a:rPr lang="it-IT" sz="4400" dirty="0"/>
              <a:t> </a:t>
            </a:r>
            <a:r>
              <a:rPr lang="it-IT" sz="4400" dirty="0" err="1"/>
              <a:t>resource</a:t>
            </a:r>
            <a:br>
              <a:rPr lang="it-IT" sz="4400" dirty="0"/>
            </a:br>
            <a:endParaRPr lang="it-IT" sz="4400" dirty="0"/>
          </a:p>
          <a:p>
            <a:pPr marL="2057400" lvl="1" indent="-685800"/>
            <a:r>
              <a:rPr lang="it-IT" sz="4400" b="1" dirty="0"/>
              <a:t>DELETE</a:t>
            </a:r>
            <a:r>
              <a:rPr lang="it-IT" sz="4400" dirty="0"/>
              <a:t>: delete the </a:t>
            </a:r>
            <a:r>
              <a:rPr lang="it-IT" sz="4400" dirty="0" err="1"/>
              <a:t>specified</a:t>
            </a:r>
            <a:r>
              <a:rPr lang="it-IT" sz="4400" dirty="0"/>
              <a:t> </a:t>
            </a:r>
            <a:r>
              <a:rPr lang="it-IT" sz="4400" dirty="0" err="1"/>
              <a:t>resource</a:t>
            </a:r>
            <a:endParaRPr lang="it-IT" sz="4400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0039988-07D1-4CF4-B96E-DA51281CF4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3395640"/>
              </p:ext>
            </p:extLst>
          </p:nvPr>
        </p:nvGraphicFramePr>
        <p:xfrm>
          <a:off x="15703053" y="5015419"/>
          <a:ext cx="6981092" cy="2268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5470A274-AB4D-4B21-89B5-DF003B808F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1785453"/>
              </p:ext>
            </p:extLst>
          </p:nvPr>
        </p:nvGraphicFramePr>
        <p:xfrm>
          <a:off x="15703053" y="7264349"/>
          <a:ext cx="6981092" cy="2268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E44FCBD-6E03-455E-B15C-C534123687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7962363"/>
              </p:ext>
            </p:extLst>
          </p:nvPr>
        </p:nvGraphicFramePr>
        <p:xfrm>
          <a:off x="15703053" y="2766489"/>
          <a:ext cx="6981092" cy="2268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751DFFDA-B227-42F3-A99F-9906F3DA00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2419338"/>
              </p:ext>
            </p:extLst>
          </p:nvPr>
        </p:nvGraphicFramePr>
        <p:xfrm>
          <a:off x="15703053" y="9513279"/>
          <a:ext cx="6981092" cy="2268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</p:spTree>
    <p:extLst>
      <p:ext uri="{BB962C8B-B14F-4D97-AF65-F5344CB8AC3E}">
        <p14:creationId xmlns:p14="http://schemas.microsoft.com/office/powerpoint/2010/main" val="1239293954"/>
      </p:ext>
    </p:extLst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.NET Core </a:t>
            </a:r>
            <a:r>
              <a:rPr lang="it-IT" dirty="0" err="1"/>
              <a:t>RESTFul</a:t>
            </a:r>
            <a:r>
              <a:rPr lang="it-IT" dirty="0"/>
              <a:t> API</a:t>
            </a:r>
          </a:p>
        </p:txBody>
      </p:sp>
      <p:sp>
        <p:nvSpPr>
          <p:cNvPr id="4" name="Segnaposto testo 5">
            <a:extLst>
              <a:ext uri="{FF2B5EF4-FFF2-40B4-BE49-F238E27FC236}">
                <a16:creationId xmlns:a16="http://schemas.microsoft.com/office/drawing/2014/main" id="{E2858976-47EA-4E16-B6B6-37E5B6BA1611}"/>
              </a:ext>
            </a:extLst>
          </p:cNvPr>
          <p:cNvSpPr txBox="1">
            <a:spLocks/>
          </p:cNvSpPr>
          <p:nvPr/>
        </p:nvSpPr>
        <p:spPr>
          <a:xfrm>
            <a:off x="922564" y="2385332"/>
            <a:ext cx="13574486" cy="42264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4400" dirty="0"/>
              <a:t>.NET core Console </a:t>
            </a:r>
            <a:r>
              <a:rPr lang="it-IT" sz="4400" dirty="0" err="1"/>
              <a:t>app</a:t>
            </a:r>
            <a:r>
              <a:rPr lang="it-IT" sz="4400" dirty="0"/>
              <a:t>, Windows Service, Docker container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4400" dirty="0" err="1"/>
              <a:t>Required</a:t>
            </a:r>
            <a:r>
              <a:rPr lang="it-IT" sz="4400" dirty="0"/>
              <a:t> </a:t>
            </a:r>
            <a:r>
              <a:rPr lang="it-IT" sz="4400" dirty="0" err="1"/>
              <a:t>packages</a:t>
            </a:r>
            <a:r>
              <a:rPr lang="it-IT" sz="4400" dirty="0"/>
              <a:t>:</a:t>
            </a:r>
          </a:p>
          <a:p>
            <a:pPr marL="2057400" lvl="1" indent="-685800"/>
            <a:r>
              <a:rPr lang="it-IT" sz="3600" b="1" dirty="0"/>
              <a:t>Hosting</a:t>
            </a:r>
            <a:r>
              <a:rPr lang="it-IT" sz="3600" dirty="0"/>
              <a:t>: </a:t>
            </a:r>
            <a:r>
              <a:rPr lang="it-IT" sz="3600" dirty="0" err="1"/>
              <a:t>Microsoft.AspNetCore.Hosting</a:t>
            </a:r>
            <a:endParaRPr lang="it-IT" sz="3600" dirty="0"/>
          </a:p>
          <a:p>
            <a:pPr marL="2057400" lvl="1" indent="-685800"/>
            <a:r>
              <a:rPr lang="it-IT" sz="3600" b="1" dirty="0" err="1"/>
              <a:t>WebServer</a:t>
            </a:r>
            <a:r>
              <a:rPr lang="it-IT" sz="3600" dirty="0"/>
              <a:t>: </a:t>
            </a:r>
            <a:r>
              <a:rPr lang="it-IT" sz="3600" dirty="0" err="1"/>
              <a:t>Microsoft.AspNetCore.Server.Kestrel</a:t>
            </a:r>
            <a:endParaRPr lang="it-IT" sz="3600" dirty="0"/>
          </a:p>
          <a:p>
            <a:pPr marL="2057400" lvl="1" indent="-685800"/>
            <a:r>
              <a:rPr lang="it-IT" sz="3600" b="1" dirty="0" err="1"/>
              <a:t>WebAPI</a:t>
            </a:r>
            <a:r>
              <a:rPr lang="it-IT" sz="3600" dirty="0"/>
              <a:t>: </a:t>
            </a:r>
            <a:r>
              <a:rPr lang="it-IT" sz="3600" dirty="0" err="1"/>
              <a:t>Microsoft.AspNetCore.Mvc</a:t>
            </a:r>
            <a:endParaRPr lang="it-IT" sz="3600" dirty="0"/>
          </a:p>
          <a:p>
            <a:pPr marL="2057400" lvl="1" indent="-685800"/>
            <a:endParaRPr lang="it-IT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1D9B3E-9684-4139-955B-72D82FE8B4C1}"/>
              </a:ext>
            </a:extLst>
          </p:cNvPr>
          <p:cNvSpPr/>
          <p:nvPr/>
        </p:nvSpPr>
        <p:spPr>
          <a:xfrm>
            <a:off x="1365738" y="7622739"/>
            <a:ext cx="1674641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Main(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host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WebHostBuilder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UseKestrel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//Integrated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WebServer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UseStartup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</a:rPr>
              <a:t>Startup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&gt;()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//Services and request pipeline configuration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.Build();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host.Run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4C48C8-C54A-4E98-BCD2-B2BA92969FB8}"/>
              </a:ext>
            </a:extLst>
          </p:cNvPr>
          <p:cNvSpPr/>
          <p:nvPr/>
        </p:nvSpPr>
        <p:spPr>
          <a:xfrm>
            <a:off x="14801851" y="11034321"/>
            <a:ext cx="958214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https://docs.microsoft.com/en-us/aspnet/core/fundamentals/hosting?tabs=aspnetcore2x</a:t>
            </a:r>
          </a:p>
        </p:txBody>
      </p:sp>
    </p:spTree>
    <p:extLst>
      <p:ext uri="{BB962C8B-B14F-4D97-AF65-F5344CB8AC3E}">
        <p14:creationId xmlns:p14="http://schemas.microsoft.com/office/powerpoint/2010/main" val="95141105"/>
      </p:ext>
    </p:extLst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.NET Core </a:t>
            </a:r>
            <a:r>
              <a:rPr lang="it-IT" dirty="0" err="1"/>
              <a:t>RESTFul</a:t>
            </a:r>
            <a:r>
              <a:rPr lang="it-IT" dirty="0"/>
              <a:t> API: Startup class</a:t>
            </a:r>
          </a:p>
        </p:txBody>
      </p:sp>
      <p:sp>
        <p:nvSpPr>
          <p:cNvPr id="4" name="Segnaposto testo 5">
            <a:extLst>
              <a:ext uri="{FF2B5EF4-FFF2-40B4-BE49-F238E27FC236}">
                <a16:creationId xmlns:a16="http://schemas.microsoft.com/office/drawing/2014/main" id="{E2858976-47EA-4E16-B6B6-37E5B6BA1611}"/>
              </a:ext>
            </a:extLst>
          </p:cNvPr>
          <p:cNvSpPr txBox="1">
            <a:spLocks/>
          </p:cNvSpPr>
          <p:nvPr/>
        </p:nvSpPr>
        <p:spPr>
          <a:xfrm>
            <a:off x="922564" y="2385333"/>
            <a:ext cx="8713805" cy="1395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3600" dirty="0"/>
              <a:t>Must include a </a:t>
            </a:r>
            <a:r>
              <a:rPr lang="it-IT" sz="3600" b="1" dirty="0" err="1"/>
              <a:t>Configure</a:t>
            </a:r>
            <a:r>
              <a:rPr lang="it-IT" sz="3600" dirty="0"/>
              <a:t> </a:t>
            </a:r>
            <a:r>
              <a:rPr lang="it-IT" sz="3600" dirty="0" err="1"/>
              <a:t>method</a:t>
            </a:r>
            <a:endParaRPr lang="it-IT" sz="36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3600" dirty="0"/>
              <a:t>Optional </a:t>
            </a:r>
            <a:r>
              <a:rPr lang="it-IT" sz="3600" b="1" dirty="0" err="1"/>
              <a:t>ConfigureServices</a:t>
            </a:r>
            <a:r>
              <a:rPr lang="it-IT" sz="3600" dirty="0"/>
              <a:t> </a:t>
            </a:r>
            <a:r>
              <a:rPr lang="it-IT" sz="3600" dirty="0" err="1"/>
              <a:t>method</a:t>
            </a:r>
            <a:endParaRPr lang="it-IT" sz="3600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sz="3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833606-ECAF-4D27-8F94-E065FD2F4C0D}"/>
              </a:ext>
            </a:extLst>
          </p:cNvPr>
          <p:cNvSpPr/>
          <p:nvPr/>
        </p:nvSpPr>
        <p:spPr>
          <a:xfrm>
            <a:off x="922564" y="3780693"/>
            <a:ext cx="22887005" cy="8217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latin typeface="Consolas" panose="020B0609020204030204" pitchFamily="49" charset="0"/>
              </a:rPr>
              <a:t>Startup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///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&lt;summary&gt;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///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Method called before the "Configure" method by the web host.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///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Used to add services to the services container that will be available to the application via dependency injection.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///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&lt;/summary&gt;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///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param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 name="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services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"&gt;&lt;/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param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IServiceCollection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services)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//Adding the ASP.NET's </a:t>
            </a:r>
            <a:r>
              <a:rPr lang="en-US" sz="2400" dirty="0" err="1">
                <a:solidFill>
                  <a:srgbClr val="008000"/>
                </a:solidFill>
                <a:latin typeface="Consolas" panose="020B0609020204030204" pitchFamily="49" charset="0"/>
              </a:rPr>
              <a:t>Mvc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service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services.AddMvc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///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&lt;summary&gt;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///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Method used to specify how the application will respond to HTTP requests.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///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&lt;/summary&gt;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///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param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 name="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app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"&gt;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Application builder.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param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Configure(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IApplicationBuilder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app)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//Each "Use" extension method adds a middleware component to the request pipeline.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app.UseMvcWithDefaultRoute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//Adding the ASP.NET’s routing middleware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2A26010-6A29-4E10-A80B-53344DBC9251}"/>
              </a:ext>
            </a:extLst>
          </p:cNvPr>
          <p:cNvSpPr txBox="1">
            <a:spLocks/>
          </p:cNvSpPr>
          <p:nvPr/>
        </p:nvSpPr>
        <p:spPr>
          <a:xfrm>
            <a:off x="15670195" y="11300647"/>
            <a:ext cx="8713805" cy="1395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600" dirty="0"/>
              <a:t>https://docs.microsoft.com/en-us/aspnet/core/fundamentals/startup</a:t>
            </a:r>
          </a:p>
        </p:txBody>
      </p:sp>
    </p:spTree>
    <p:extLst>
      <p:ext uri="{BB962C8B-B14F-4D97-AF65-F5344CB8AC3E}">
        <p14:creationId xmlns:p14="http://schemas.microsoft.com/office/powerpoint/2010/main" val="1843555100"/>
      </p:ext>
    </p:extLst>
  </p:cSld>
  <p:clrMapOvr>
    <a:masterClrMapping/>
  </p:clrMapOvr>
  <p:transition spd="slow">
    <p:push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/>
          <p:cNvSpPr>
            <a:spLocks noGrp="1"/>
          </p:cNvSpPr>
          <p:nvPr>
            <p:ph type="body" sz="quarter" idx="15"/>
          </p:nvPr>
        </p:nvSpPr>
        <p:spPr>
          <a:xfrm>
            <a:off x="1" y="2"/>
            <a:ext cx="24384000" cy="2305048"/>
          </a:xfrm>
        </p:spPr>
        <p:txBody>
          <a:bodyPr/>
          <a:lstStyle/>
          <a:p>
            <a:r>
              <a:rPr lang="it-IT" dirty="0"/>
              <a:t>.NET Core </a:t>
            </a:r>
            <a:r>
              <a:rPr lang="it-IT" dirty="0" err="1"/>
              <a:t>RESTFul</a:t>
            </a:r>
            <a:r>
              <a:rPr lang="it-IT" dirty="0"/>
              <a:t> API: </a:t>
            </a:r>
            <a:r>
              <a:rPr lang="it-IT" dirty="0" err="1"/>
              <a:t>ApiController</a:t>
            </a:r>
            <a:endParaRPr lang="it-IT" dirty="0"/>
          </a:p>
        </p:txBody>
      </p:sp>
      <p:sp>
        <p:nvSpPr>
          <p:cNvPr id="5" name="Segnaposto testo 5">
            <a:extLst>
              <a:ext uri="{FF2B5EF4-FFF2-40B4-BE49-F238E27FC236}">
                <a16:creationId xmlns:a16="http://schemas.microsoft.com/office/drawing/2014/main" id="{702C2C95-F62E-44A8-ADE0-B320663779D6}"/>
              </a:ext>
            </a:extLst>
          </p:cNvPr>
          <p:cNvSpPr txBox="1">
            <a:spLocks/>
          </p:cNvSpPr>
          <p:nvPr/>
        </p:nvSpPr>
        <p:spPr>
          <a:xfrm>
            <a:off x="922564" y="2385333"/>
            <a:ext cx="13574486" cy="234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600" dirty="0"/>
              <a:t>A </a:t>
            </a:r>
            <a:r>
              <a:rPr lang="en-US" sz="3600" b="1" dirty="0"/>
              <a:t>controller</a:t>
            </a:r>
            <a:r>
              <a:rPr lang="en-US" sz="3600" dirty="0"/>
              <a:t> class is used to define and group a set of </a:t>
            </a:r>
            <a:r>
              <a:rPr lang="en-US" sz="3600" b="1" dirty="0"/>
              <a:t>actions</a:t>
            </a:r>
            <a:r>
              <a:rPr lang="en-US" sz="3600" dirty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600" dirty="0"/>
              <a:t>An </a:t>
            </a:r>
            <a:r>
              <a:rPr lang="en-US" sz="3600" b="1" dirty="0"/>
              <a:t>action</a:t>
            </a:r>
            <a:r>
              <a:rPr lang="en-US" sz="3600" dirty="0"/>
              <a:t> is a method on a controller which handles requests.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600" dirty="0"/>
              <a:t>Attribute routing</a:t>
            </a:r>
            <a:endParaRPr lang="it-IT" sz="3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EE109E-F4C1-499E-96F5-9805BFACD27A}"/>
              </a:ext>
            </a:extLst>
          </p:cNvPr>
          <p:cNvSpPr/>
          <p:nvPr/>
        </p:nvSpPr>
        <p:spPr>
          <a:xfrm>
            <a:off x="922563" y="5003283"/>
            <a:ext cx="16899271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it-IT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Route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it-IT" sz="2800" dirty="0">
                <a:solidFill>
                  <a:srgbClr val="A31515"/>
                </a:solidFill>
                <a:latin typeface="Consolas" panose="020B0609020204030204" pitchFamily="49" charset="0"/>
              </a:rPr>
              <a:t>"api"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)] </a:t>
            </a:r>
            <a:r>
              <a:rPr lang="it-IT" sz="2800" dirty="0">
                <a:solidFill>
                  <a:srgbClr val="008000"/>
                </a:solidFill>
                <a:latin typeface="Consolas" panose="020B0609020204030204" pitchFamily="49" charset="0"/>
              </a:rPr>
              <a:t>//base URI </a:t>
            </a:r>
            <a:r>
              <a:rPr lang="it-IT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prefix</a:t>
            </a:r>
            <a:endParaRPr lang="it-IT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StudentsController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</a:rPr>
              <a:t>Controller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HttpGet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"students"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IActionResult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GetStudents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 { }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HttpPut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"students"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IActionResult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CreateStudent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([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FromBody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</a:rPr>
              <a:t>Student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student) { }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HttpPost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"students"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IActionResult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UpdateStudent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([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FromBody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</a:rPr>
              <a:t>Student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student) { }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HttpDelete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"students"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latin typeface="Consolas" panose="020B06090202040302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IActionResult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DeleteStudent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([</a:t>
            </a:r>
            <a:r>
              <a:rPr lang="en-US" sz="2800" dirty="0" err="1">
                <a:solidFill>
                  <a:srgbClr val="2B91AF"/>
                </a:solidFill>
                <a:latin typeface="Consolas" panose="020B0609020204030204" pitchFamily="49" charset="0"/>
              </a:rPr>
              <a:t>FromQuery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id) {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800" dirty="0"/>
          </a:p>
        </p:txBody>
      </p:sp>
      <p:sp>
        <p:nvSpPr>
          <p:cNvPr id="10" name="Segnaposto testo 5">
            <a:extLst>
              <a:ext uri="{FF2B5EF4-FFF2-40B4-BE49-F238E27FC236}">
                <a16:creationId xmlns:a16="http://schemas.microsoft.com/office/drawing/2014/main" id="{59F9D52D-EB4D-4B0E-B37F-692C4C5C26BD}"/>
              </a:ext>
            </a:extLst>
          </p:cNvPr>
          <p:cNvSpPr txBox="1">
            <a:spLocks/>
          </p:cNvSpPr>
          <p:nvPr/>
        </p:nvSpPr>
        <p:spPr>
          <a:xfrm>
            <a:off x="15849600" y="11252759"/>
            <a:ext cx="8534400" cy="1152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56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https://docs.microsoft.com/en-us/aspnet/core/mvc/controllers/routing</a:t>
            </a: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3333698289"/>
      </p:ext>
    </p:extLst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Office Theme">
  <a:themeElements>
    <a:clrScheme name="BaxEnergy_Green">
      <a:dk1>
        <a:srgbClr val="194274"/>
      </a:dk1>
      <a:lt1>
        <a:srgbClr val="FFFFFF"/>
      </a:lt1>
      <a:dk2>
        <a:srgbClr val="FFFFFF"/>
      </a:dk2>
      <a:lt2>
        <a:srgbClr val="FFFFFF"/>
      </a:lt2>
      <a:accent1>
        <a:srgbClr val="84BD00"/>
      </a:accent1>
      <a:accent2>
        <a:srgbClr val="E6E5CC"/>
      </a:accent2>
      <a:accent3>
        <a:srgbClr val="CEE599"/>
      </a:accent3>
      <a:accent4>
        <a:srgbClr val="B5D766"/>
      </a:accent4>
      <a:accent5>
        <a:srgbClr val="9DCA33"/>
      </a:accent5>
      <a:accent6>
        <a:srgbClr val="194274"/>
      </a:accent6>
      <a:hlink>
        <a:srgbClr val="92D050"/>
      </a:hlink>
      <a:folHlink>
        <a:srgbClr val="92D050"/>
      </a:folHlink>
    </a:clrScheme>
    <a:fontScheme name="Custom 1">
      <a:majorFont>
        <a:latin typeface="Lato Light"/>
        <a:ea typeface=""/>
        <a:cs typeface=""/>
      </a:majorFont>
      <a:minorFont>
        <a:latin typeface="La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0">
          <a:solidFill>
            <a:schemeClr val="tx1"/>
          </a:solidFill>
          <a:tailEnd type="stealth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19479</TotalTime>
  <Words>747</Words>
  <Application>Microsoft Office PowerPoint</Application>
  <PresentationFormat>Custom</PresentationFormat>
  <Paragraphs>153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Lato</vt:lpstr>
      <vt:lpstr>Lato Medium</vt:lpstr>
      <vt:lpstr>Open Sans</vt:lpstr>
      <vt:lpstr>Consolas</vt:lpstr>
      <vt:lpstr>Calibri Light</vt:lpstr>
      <vt:lpstr>Arial</vt:lpstr>
      <vt:lpstr>Calibri</vt:lpstr>
      <vt:lpstr>Courier New</vt:lpstr>
      <vt:lpstr>Open Sans bold</vt:lpstr>
      <vt:lpstr>Lato Light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razclark</dc:creator>
  <cp:lastModifiedBy>Alberto Castro</cp:lastModifiedBy>
  <cp:revision>1241</cp:revision>
  <dcterms:created xsi:type="dcterms:W3CDTF">2015-08-10T08:26:26Z</dcterms:created>
  <dcterms:modified xsi:type="dcterms:W3CDTF">2017-10-11T13:21:53Z</dcterms:modified>
</cp:coreProperties>
</file>